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0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002143047"/>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 och undertitel">
    <p:spTree>
      <p:nvGrpSpPr>
        <p:cNvPr id="1" name=""/>
        <p:cNvGrpSpPr/>
        <p:nvPr/>
      </p:nvGrpSpPr>
      <p:grpSpPr>
        <a:xfrm>
          <a:off x="0" y="0"/>
          <a:ext cx="0" cy="0"/>
          <a:chOff x="0" y="0"/>
          <a:chExt cx="0" cy="0"/>
        </a:xfrm>
      </p:grpSpPr>
      <p:sp>
        <p:nvSpPr>
          <p:cNvPr id="5" name="Shape 5"/>
          <p:cNvSpPr>
            <a:spLocks noGrp="1"/>
          </p:cNvSpPr>
          <p:nvPr>
            <p:ph type="title"/>
          </p:nvPr>
        </p:nvSpPr>
        <p:spPr>
          <a:xfrm>
            <a:off x="355600" y="2044700"/>
            <a:ext cx="12293600" cy="3238500"/>
          </a:xfrm>
          <a:prstGeom prst="rect">
            <a:avLst/>
          </a:prstGeom>
        </p:spPr>
        <p:txBody>
          <a:bodyPr anchor="b"/>
          <a:lstStyle/>
          <a:p>
            <a:pPr lvl="0">
              <a:defRPr sz="1800" cap="none">
                <a:solidFill>
                  <a:srgbClr val="000000"/>
                </a:solidFill>
              </a:defRPr>
            </a:pPr>
            <a:r>
              <a:rPr sz="7200" cap="all">
                <a:solidFill>
                  <a:srgbClr val="535353"/>
                </a:solidFill>
              </a:rPr>
              <a:t>Titeltext</a:t>
            </a:r>
          </a:p>
        </p:txBody>
      </p:sp>
      <p:sp>
        <p:nvSpPr>
          <p:cNvPr id="6" name="Shape 6"/>
          <p:cNvSpPr>
            <a:spLocks noGrp="1"/>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Brödtext nivå ett</a:t>
            </a:r>
          </a:p>
          <a:p>
            <a:pPr lvl="1">
              <a:defRPr sz="1800">
                <a:solidFill>
                  <a:srgbClr val="000000"/>
                </a:solidFill>
              </a:defRPr>
            </a:pPr>
            <a:r>
              <a:rPr sz="3800">
                <a:solidFill>
                  <a:srgbClr val="535353"/>
                </a:solidFill>
              </a:rPr>
              <a:t>Brödtext nivå två</a:t>
            </a:r>
          </a:p>
          <a:p>
            <a:pPr lvl="2">
              <a:defRPr sz="1800">
                <a:solidFill>
                  <a:srgbClr val="000000"/>
                </a:solidFill>
              </a:defRPr>
            </a:pPr>
            <a:r>
              <a:rPr sz="3800">
                <a:solidFill>
                  <a:srgbClr val="535353"/>
                </a:solidFill>
              </a:rPr>
              <a:t>Brödtext nivå tre</a:t>
            </a:r>
          </a:p>
          <a:p>
            <a:pPr lvl="3">
              <a:defRPr sz="1800">
                <a:solidFill>
                  <a:srgbClr val="000000"/>
                </a:solidFill>
              </a:defRPr>
            </a:pPr>
            <a:r>
              <a:rPr sz="3800">
                <a:solidFill>
                  <a:srgbClr val="535353"/>
                </a:solidFill>
              </a:rPr>
              <a:t>Brödtext nivå fyra</a:t>
            </a:r>
          </a:p>
          <a:p>
            <a:pPr lvl="4">
              <a:defRPr sz="1800">
                <a:solidFill>
                  <a:srgbClr val="000000"/>
                </a:solidFill>
              </a:defRPr>
            </a:pPr>
            <a:r>
              <a:rPr sz="3800">
                <a:solidFill>
                  <a:srgbClr val="535353"/>
                </a:solidFill>
              </a:rPr>
              <a:t>Brödtext nivå fem</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sontellt">
    <p:spTree>
      <p:nvGrpSpPr>
        <p:cNvPr id="1" name=""/>
        <p:cNvGrpSpPr/>
        <p:nvPr/>
      </p:nvGrpSpPr>
      <p:grpSpPr>
        <a:xfrm>
          <a:off x="0" y="0"/>
          <a:ext cx="0" cy="0"/>
          <a:chOff x="0" y="0"/>
          <a:chExt cx="0" cy="0"/>
        </a:xfrm>
      </p:grpSpPr>
      <p:sp>
        <p:nvSpPr>
          <p:cNvPr id="8" name="Shape 8"/>
          <p:cNvSpPr>
            <a:spLocks noGrp="1"/>
          </p:cNvSpPr>
          <p:nvPr>
            <p:ph type="title"/>
          </p:nvPr>
        </p:nvSpPr>
        <p:spPr>
          <a:xfrm>
            <a:off x="1270000" y="6908800"/>
            <a:ext cx="10464800" cy="1282700"/>
          </a:xfrm>
          <a:prstGeom prst="rect">
            <a:avLst/>
          </a:prstGeom>
        </p:spPr>
        <p:txBody>
          <a:bodyPr/>
          <a:lstStyle/>
          <a:p>
            <a:pPr lvl="0">
              <a:defRPr sz="1800" cap="none">
                <a:solidFill>
                  <a:srgbClr val="000000"/>
                </a:solidFill>
              </a:defRPr>
            </a:pPr>
            <a:r>
              <a:rPr sz="7200" cap="all">
                <a:solidFill>
                  <a:srgbClr val="535353"/>
                </a:solidFill>
              </a:rPr>
              <a:t>Titeltext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Brödtext nivå ett</a:t>
            </a:r>
          </a:p>
          <a:p>
            <a:pPr lvl="1">
              <a:defRPr sz="1800">
                <a:solidFill>
                  <a:srgbClr val="000000"/>
                </a:solidFill>
              </a:defRPr>
            </a:pPr>
            <a:r>
              <a:rPr sz="3800">
                <a:solidFill>
                  <a:srgbClr val="535353"/>
                </a:solidFill>
              </a:rPr>
              <a:t>Brödtext nivå två</a:t>
            </a:r>
          </a:p>
          <a:p>
            <a:pPr lvl="2">
              <a:defRPr sz="1800">
                <a:solidFill>
                  <a:srgbClr val="000000"/>
                </a:solidFill>
              </a:defRPr>
            </a:pPr>
            <a:r>
              <a:rPr sz="3800">
                <a:solidFill>
                  <a:srgbClr val="535353"/>
                </a:solidFill>
              </a:rPr>
              <a:t>Brödtext nivå tre</a:t>
            </a:r>
          </a:p>
          <a:p>
            <a:pPr lvl="3">
              <a:defRPr sz="1800">
                <a:solidFill>
                  <a:srgbClr val="000000"/>
                </a:solidFill>
              </a:defRPr>
            </a:pPr>
            <a:r>
              <a:rPr sz="3800">
                <a:solidFill>
                  <a:srgbClr val="535353"/>
                </a:solidFill>
              </a:rPr>
              <a:t>Brödtext nivå fyra</a:t>
            </a:r>
          </a:p>
          <a:p>
            <a:pPr lvl="4">
              <a:defRPr sz="1800">
                <a:solidFill>
                  <a:srgbClr val="000000"/>
                </a:solidFill>
              </a:defRPr>
            </a:pPr>
            <a:r>
              <a:rPr sz="3800">
                <a:solidFill>
                  <a:srgbClr val="535353"/>
                </a:solidFill>
              </a:rPr>
              <a:t>Brödtext nivå fem</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11" name="Shape 11"/>
          <p:cNvSpPr>
            <a:spLocks noGrp="1"/>
          </p:cNvSpPr>
          <p:nvPr>
            <p:ph type="title"/>
          </p:nvPr>
        </p:nvSpPr>
        <p:spPr>
          <a:xfrm>
            <a:off x="355600" y="3251200"/>
            <a:ext cx="12293600" cy="3238500"/>
          </a:xfrm>
          <a:prstGeom prst="rect">
            <a:avLst/>
          </a:prstGeom>
        </p:spPr>
        <p:txBody>
          <a:bodyPr/>
          <a:lstStyle/>
          <a:p>
            <a:pPr lvl="0">
              <a:defRPr sz="1800" cap="none">
                <a:solidFill>
                  <a:srgbClr val="000000"/>
                </a:solidFill>
              </a:defRPr>
            </a:pPr>
            <a:r>
              <a:rPr sz="7200" cap="all">
                <a:solidFill>
                  <a:srgbClr val="535353"/>
                </a:solidFill>
              </a:rPr>
              <a:t>Titeltext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13" name="Shape 13"/>
          <p:cNvSpPr>
            <a:spLocks noGrp="1"/>
          </p:cNvSpPr>
          <p:nvPr>
            <p:ph type="title"/>
          </p:nvPr>
        </p:nvSpPr>
        <p:spPr>
          <a:xfrm>
            <a:off x="355600" y="1016000"/>
            <a:ext cx="5892800" cy="3886200"/>
          </a:xfrm>
          <a:prstGeom prst="rect">
            <a:avLst/>
          </a:prstGeom>
        </p:spPr>
        <p:txBody>
          <a:bodyPr anchor="b"/>
          <a:lstStyle/>
          <a:p>
            <a:pPr lvl="0">
              <a:defRPr sz="1800" cap="none">
                <a:solidFill>
                  <a:srgbClr val="000000"/>
                </a:solidFill>
              </a:defRPr>
            </a:pPr>
            <a:r>
              <a:rPr sz="7200" cap="all">
                <a:solidFill>
                  <a:srgbClr val="535353"/>
                </a:solidFill>
              </a:rPr>
              <a:t>Titeltext</a:t>
            </a:r>
          </a:p>
        </p:txBody>
      </p:sp>
      <p:sp>
        <p:nvSpPr>
          <p:cNvPr id="14" name="Shape 14"/>
          <p:cNvSpPr>
            <a:spLocks noGrp="1"/>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Brödtext nivå ett</a:t>
            </a:r>
          </a:p>
          <a:p>
            <a:pPr lvl="1">
              <a:defRPr sz="1800">
                <a:solidFill>
                  <a:srgbClr val="000000"/>
                </a:solidFill>
              </a:defRPr>
            </a:pPr>
            <a:r>
              <a:rPr sz="3800">
                <a:solidFill>
                  <a:srgbClr val="535353"/>
                </a:solidFill>
              </a:rPr>
              <a:t>Brödtext nivå två</a:t>
            </a:r>
          </a:p>
          <a:p>
            <a:pPr lvl="2">
              <a:defRPr sz="1800">
                <a:solidFill>
                  <a:srgbClr val="000000"/>
                </a:solidFill>
              </a:defRPr>
            </a:pPr>
            <a:r>
              <a:rPr sz="3800">
                <a:solidFill>
                  <a:srgbClr val="535353"/>
                </a:solidFill>
              </a:rPr>
              <a:t>Brödtext nivå tre</a:t>
            </a:r>
          </a:p>
          <a:p>
            <a:pPr lvl="3">
              <a:defRPr sz="1800">
                <a:solidFill>
                  <a:srgbClr val="000000"/>
                </a:solidFill>
              </a:defRPr>
            </a:pPr>
            <a:r>
              <a:rPr sz="3800">
                <a:solidFill>
                  <a:srgbClr val="535353"/>
                </a:solidFill>
              </a:rPr>
              <a:t>Brödtext nivå fyra</a:t>
            </a:r>
          </a:p>
          <a:p>
            <a:pPr lvl="4">
              <a:defRPr sz="1800">
                <a:solidFill>
                  <a:srgbClr val="000000"/>
                </a:solidFill>
              </a:defRPr>
            </a:pPr>
            <a:r>
              <a:rPr sz="3800">
                <a:solidFill>
                  <a:srgbClr val="535353"/>
                </a:solidFill>
              </a:rPr>
              <a:t>Brödtext nivå fem</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Titeltext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Titeltext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4600">
                <a:solidFill>
                  <a:srgbClr val="535353"/>
                </a:solidFill>
              </a:rPr>
              <a:t>Brödtext nivå ett</a:t>
            </a:r>
          </a:p>
          <a:p>
            <a:pPr lvl="1">
              <a:defRPr sz="1800">
                <a:solidFill>
                  <a:srgbClr val="000000"/>
                </a:solidFill>
              </a:defRPr>
            </a:pPr>
            <a:r>
              <a:rPr sz="4600">
                <a:solidFill>
                  <a:srgbClr val="535353"/>
                </a:solidFill>
              </a:rPr>
              <a:t>Brödtext nivå två</a:t>
            </a:r>
          </a:p>
          <a:p>
            <a:pPr lvl="2">
              <a:defRPr sz="1800">
                <a:solidFill>
                  <a:srgbClr val="000000"/>
                </a:solidFill>
              </a:defRPr>
            </a:pPr>
            <a:r>
              <a:rPr sz="4600">
                <a:solidFill>
                  <a:srgbClr val="535353"/>
                </a:solidFill>
              </a:rPr>
              <a:t>Brödtext nivå tre</a:t>
            </a:r>
          </a:p>
          <a:p>
            <a:pPr lvl="3">
              <a:defRPr sz="1800">
                <a:solidFill>
                  <a:srgbClr val="000000"/>
                </a:solidFill>
              </a:defRPr>
            </a:pPr>
            <a:r>
              <a:rPr sz="4600">
                <a:solidFill>
                  <a:srgbClr val="535353"/>
                </a:solidFill>
              </a:rPr>
              <a:t>Brödtext nivå fyra</a:t>
            </a:r>
          </a:p>
          <a:p>
            <a:pPr lvl="4">
              <a:defRPr sz="1800">
                <a:solidFill>
                  <a:srgbClr val="000000"/>
                </a:solidFill>
              </a:defRPr>
            </a:pPr>
            <a:r>
              <a:rPr sz="4600">
                <a:solidFill>
                  <a:srgbClr val="535353"/>
                </a:solidFill>
              </a:rPr>
              <a:t>Brödtext nivå fem</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Titeltext</a:t>
            </a:r>
          </a:p>
        </p:txBody>
      </p:sp>
      <p:sp>
        <p:nvSpPr>
          <p:cNvPr id="22" name="Shape 22"/>
          <p:cNvSpPr>
            <a:spLocks noGrp="1"/>
          </p:cNvSpPr>
          <p:nvPr>
            <p:ph type="body" idx="1"/>
          </p:nvPr>
        </p:nvSpPr>
        <p:spPr>
          <a:xfrm>
            <a:off x="355600" y="2730500"/>
            <a:ext cx="5892800" cy="6299200"/>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lvl="0">
              <a:defRPr sz="1800">
                <a:solidFill>
                  <a:srgbClr val="000000"/>
                </a:solidFill>
              </a:defRPr>
            </a:pPr>
            <a:r>
              <a:rPr sz="3800">
                <a:solidFill>
                  <a:srgbClr val="535353"/>
                </a:solidFill>
              </a:rPr>
              <a:t>Brödtext nivå ett</a:t>
            </a:r>
          </a:p>
          <a:p>
            <a:pPr lvl="1">
              <a:defRPr sz="1800">
                <a:solidFill>
                  <a:srgbClr val="000000"/>
                </a:solidFill>
              </a:defRPr>
            </a:pPr>
            <a:r>
              <a:rPr sz="3800">
                <a:solidFill>
                  <a:srgbClr val="535353"/>
                </a:solidFill>
              </a:rPr>
              <a:t>Brödtext nivå två</a:t>
            </a:r>
          </a:p>
          <a:p>
            <a:pPr lvl="2">
              <a:defRPr sz="1800">
                <a:solidFill>
                  <a:srgbClr val="000000"/>
                </a:solidFill>
              </a:defRPr>
            </a:pPr>
            <a:r>
              <a:rPr sz="3800">
                <a:solidFill>
                  <a:srgbClr val="535353"/>
                </a:solidFill>
              </a:rPr>
              <a:t>Brödtext nivå tre</a:t>
            </a:r>
          </a:p>
          <a:p>
            <a:pPr lvl="3">
              <a:defRPr sz="1800">
                <a:solidFill>
                  <a:srgbClr val="000000"/>
                </a:solidFill>
              </a:defRPr>
            </a:pPr>
            <a:r>
              <a:rPr sz="3800">
                <a:solidFill>
                  <a:srgbClr val="535353"/>
                </a:solidFill>
              </a:rPr>
              <a:t>Brödtext nivå fyra</a:t>
            </a:r>
          </a:p>
          <a:p>
            <a:pPr lvl="4">
              <a:defRPr sz="1800">
                <a:solidFill>
                  <a:srgbClr val="000000"/>
                </a:solidFill>
              </a:defRPr>
            </a:pPr>
            <a:r>
              <a:rPr sz="3800">
                <a:solidFill>
                  <a:srgbClr val="535353"/>
                </a:solidFill>
              </a:rPr>
              <a:t>Brödtext nivå fem</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24" name="Shape 24"/>
          <p:cNvSpPr>
            <a:spLocks noGrp="1"/>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Brödtext nivå ett</a:t>
            </a:r>
          </a:p>
          <a:p>
            <a:pPr lvl="1">
              <a:defRPr sz="1800">
                <a:solidFill>
                  <a:srgbClr val="000000"/>
                </a:solidFill>
              </a:defRPr>
            </a:pPr>
            <a:r>
              <a:rPr sz="4600">
                <a:solidFill>
                  <a:srgbClr val="535353"/>
                </a:solidFill>
              </a:rPr>
              <a:t>Brödtext nivå två</a:t>
            </a:r>
          </a:p>
          <a:p>
            <a:pPr lvl="2">
              <a:defRPr sz="1800">
                <a:solidFill>
                  <a:srgbClr val="000000"/>
                </a:solidFill>
              </a:defRPr>
            </a:pPr>
            <a:r>
              <a:rPr sz="4600">
                <a:solidFill>
                  <a:srgbClr val="535353"/>
                </a:solidFill>
              </a:rPr>
              <a:t>Brödtext nivå tre</a:t>
            </a:r>
          </a:p>
          <a:p>
            <a:pPr lvl="3">
              <a:defRPr sz="1800">
                <a:solidFill>
                  <a:srgbClr val="000000"/>
                </a:solidFill>
              </a:defRPr>
            </a:pPr>
            <a:r>
              <a:rPr sz="4600">
                <a:solidFill>
                  <a:srgbClr val="535353"/>
                </a:solidFill>
              </a:rPr>
              <a:t>Brödtext nivå fyra</a:t>
            </a:r>
          </a:p>
          <a:p>
            <a:pPr lvl="4">
              <a:defRPr sz="1800">
                <a:solidFill>
                  <a:srgbClr val="000000"/>
                </a:solidFill>
              </a:defRPr>
            </a:pPr>
            <a:r>
              <a:rPr sz="4600">
                <a:solidFill>
                  <a:srgbClr val="535353"/>
                </a:solidFill>
              </a:rPr>
              <a:t>Brödtext nivå fem</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cap="none">
                <a:solidFill>
                  <a:srgbClr val="000000"/>
                </a:solidFill>
              </a:defRPr>
            </a:pPr>
            <a:r>
              <a:rPr sz="7200" cap="all">
                <a:solidFill>
                  <a:srgbClr val="535353"/>
                </a:solidFill>
              </a:rPr>
              <a:t>Titeltext</a:t>
            </a:r>
          </a:p>
        </p:txBody>
      </p:sp>
      <p:sp>
        <p:nvSpPr>
          <p:cNvPr id="3" name="Shape 3"/>
          <p:cNvSpPr>
            <a:spLocks noGrp="1"/>
          </p:cNvSpPr>
          <p:nvPr>
            <p:ph type="body" idx="1"/>
          </p:nvPr>
        </p:nvSpPr>
        <p:spPr>
          <a:xfrm>
            <a:off x="355600" y="2730500"/>
            <a:ext cx="12293600" cy="6299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4600">
                <a:solidFill>
                  <a:srgbClr val="535353"/>
                </a:solidFill>
              </a:rPr>
              <a:t>Brödtext nivå ett</a:t>
            </a:r>
          </a:p>
          <a:p>
            <a:pPr lvl="1">
              <a:defRPr sz="1800">
                <a:solidFill>
                  <a:srgbClr val="000000"/>
                </a:solidFill>
              </a:defRPr>
            </a:pPr>
            <a:r>
              <a:rPr sz="4600">
                <a:solidFill>
                  <a:srgbClr val="535353"/>
                </a:solidFill>
              </a:rPr>
              <a:t>Brödtext nivå två</a:t>
            </a:r>
          </a:p>
          <a:p>
            <a:pPr lvl="2">
              <a:defRPr sz="1800">
                <a:solidFill>
                  <a:srgbClr val="000000"/>
                </a:solidFill>
              </a:defRPr>
            </a:pPr>
            <a:r>
              <a:rPr sz="4600">
                <a:solidFill>
                  <a:srgbClr val="535353"/>
                </a:solidFill>
              </a:rPr>
              <a:t>Brödtext nivå tre</a:t>
            </a:r>
          </a:p>
          <a:p>
            <a:pPr lvl="3">
              <a:defRPr sz="1800">
                <a:solidFill>
                  <a:srgbClr val="000000"/>
                </a:solidFill>
              </a:defRPr>
            </a:pPr>
            <a:r>
              <a:rPr sz="4600">
                <a:solidFill>
                  <a:srgbClr val="535353"/>
                </a:solidFill>
              </a:rPr>
              <a:t>Brödtext nivå fyra</a:t>
            </a:r>
          </a:p>
          <a:p>
            <a:pPr lvl="4">
              <a:defRPr sz="1800">
                <a:solidFill>
                  <a:srgbClr val="000000"/>
                </a:solidFill>
              </a:defRPr>
            </a:pPr>
            <a:r>
              <a:rPr sz="4600">
                <a:solidFill>
                  <a:srgbClr val="535353"/>
                </a:solidFill>
              </a:rPr>
              <a:t>Brödtext 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7200" cap="all">
          <a:solidFill>
            <a:srgbClr val="535353"/>
          </a:solidFill>
          <a:latin typeface="+mn-lt"/>
          <a:ea typeface="+mn-ea"/>
          <a:cs typeface="+mn-cs"/>
          <a:sym typeface="Gill Sans Light"/>
        </a:defRPr>
      </a:lvl1pPr>
      <a:lvl2pPr indent="228600" algn="ctr" defTabSz="584200">
        <a:defRPr sz="7200" cap="all">
          <a:solidFill>
            <a:srgbClr val="535353"/>
          </a:solidFill>
          <a:latin typeface="+mn-lt"/>
          <a:ea typeface="+mn-ea"/>
          <a:cs typeface="+mn-cs"/>
          <a:sym typeface="Gill Sans Light"/>
        </a:defRPr>
      </a:lvl2pPr>
      <a:lvl3pPr indent="457200" algn="ctr" defTabSz="584200">
        <a:defRPr sz="7200" cap="all">
          <a:solidFill>
            <a:srgbClr val="535353"/>
          </a:solidFill>
          <a:latin typeface="+mn-lt"/>
          <a:ea typeface="+mn-ea"/>
          <a:cs typeface="+mn-cs"/>
          <a:sym typeface="Gill Sans Light"/>
        </a:defRPr>
      </a:lvl3pPr>
      <a:lvl4pPr indent="685800" algn="ctr" defTabSz="584200">
        <a:defRPr sz="7200" cap="all">
          <a:solidFill>
            <a:srgbClr val="535353"/>
          </a:solidFill>
          <a:latin typeface="+mn-lt"/>
          <a:ea typeface="+mn-ea"/>
          <a:cs typeface="+mn-cs"/>
          <a:sym typeface="Gill Sans Light"/>
        </a:defRPr>
      </a:lvl4pPr>
      <a:lvl5pPr indent="914400" algn="ctr" defTabSz="584200">
        <a:defRPr sz="7200" cap="all">
          <a:solidFill>
            <a:srgbClr val="535353"/>
          </a:solidFill>
          <a:latin typeface="+mn-lt"/>
          <a:ea typeface="+mn-ea"/>
          <a:cs typeface="+mn-cs"/>
          <a:sym typeface="Gill Sans Light"/>
        </a:defRPr>
      </a:lvl5pPr>
      <a:lvl6pPr indent="1143000" algn="ctr" defTabSz="584200">
        <a:defRPr sz="7200" cap="all">
          <a:solidFill>
            <a:srgbClr val="535353"/>
          </a:solidFill>
          <a:latin typeface="+mn-lt"/>
          <a:ea typeface="+mn-ea"/>
          <a:cs typeface="+mn-cs"/>
          <a:sym typeface="Gill Sans Light"/>
        </a:defRPr>
      </a:lvl6pPr>
      <a:lvl7pPr indent="1371600" algn="ctr" defTabSz="584200">
        <a:defRPr sz="7200" cap="all">
          <a:solidFill>
            <a:srgbClr val="535353"/>
          </a:solidFill>
          <a:latin typeface="+mn-lt"/>
          <a:ea typeface="+mn-ea"/>
          <a:cs typeface="+mn-cs"/>
          <a:sym typeface="Gill Sans Light"/>
        </a:defRPr>
      </a:lvl7pPr>
      <a:lvl8pPr indent="1600200" algn="ctr" defTabSz="584200">
        <a:defRPr sz="7200" cap="all">
          <a:solidFill>
            <a:srgbClr val="535353"/>
          </a:solidFill>
          <a:latin typeface="+mn-lt"/>
          <a:ea typeface="+mn-ea"/>
          <a:cs typeface="+mn-cs"/>
          <a:sym typeface="Gill Sans Light"/>
        </a:defRPr>
      </a:lvl8pPr>
      <a:lvl9pPr indent="1828800" algn="ctr" defTabSz="584200">
        <a:defRPr sz="7200" cap="all">
          <a:solidFill>
            <a:srgbClr val="535353"/>
          </a:solidFill>
          <a:latin typeface="+mn-lt"/>
          <a:ea typeface="+mn-ea"/>
          <a:cs typeface="+mn-cs"/>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a:solidFill>
            <a:srgbClr val="535353"/>
          </a:solidFill>
          <a:latin typeface="+mn-lt"/>
          <a:ea typeface="+mn-ea"/>
          <a:cs typeface="+mn-cs"/>
          <a:sym typeface="Gill Sans Light"/>
        </a:defRPr>
      </a:lvl5pPr>
      <a:lvl6pPr marL="3124200" indent="-520700" defTabSz="584200">
        <a:lnSpc>
          <a:spcPct val="120000"/>
        </a:lnSpc>
        <a:spcBef>
          <a:spcPts val="4600"/>
        </a:spcBef>
        <a:buSzPct val="82000"/>
        <a:buChar char="•"/>
        <a:defRPr sz="4600">
          <a:solidFill>
            <a:srgbClr val="535353"/>
          </a:solidFill>
          <a:latin typeface="+mn-lt"/>
          <a:ea typeface="+mn-ea"/>
          <a:cs typeface="+mn-cs"/>
          <a:sym typeface="Gill Sans Light"/>
        </a:defRPr>
      </a:lvl6pPr>
      <a:lvl7pPr marL="3644900" indent="-520700" defTabSz="584200">
        <a:lnSpc>
          <a:spcPct val="120000"/>
        </a:lnSpc>
        <a:spcBef>
          <a:spcPts val="4600"/>
        </a:spcBef>
        <a:buSzPct val="82000"/>
        <a:buChar char="•"/>
        <a:defRPr sz="4600">
          <a:solidFill>
            <a:srgbClr val="535353"/>
          </a:solidFill>
          <a:latin typeface="+mn-lt"/>
          <a:ea typeface="+mn-ea"/>
          <a:cs typeface="+mn-cs"/>
          <a:sym typeface="Gill Sans Light"/>
        </a:defRPr>
      </a:lvl7pPr>
      <a:lvl8pPr marL="4165600" indent="-520700" defTabSz="584200">
        <a:lnSpc>
          <a:spcPct val="120000"/>
        </a:lnSpc>
        <a:spcBef>
          <a:spcPts val="4600"/>
        </a:spcBef>
        <a:buSzPct val="82000"/>
        <a:buChar char="•"/>
        <a:defRPr sz="4600">
          <a:solidFill>
            <a:srgbClr val="535353"/>
          </a:solidFill>
          <a:latin typeface="+mn-lt"/>
          <a:ea typeface="+mn-ea"/>
          <a:cs typeface="+mn-cs"/>
          <a:sym typeface="Gill Sans Light"/>
        </a:defRPr>
      </a:lvl8pPr>
      <a:lvl9pPr marL="4686300" indent="-520700" defTabSz="584200">
        <a:lnSpc>
          <a:spcPct val="120000"/>
        </a:lnSpc>
        <a:spcBef>
          <a:spcPts val="4600"/>
        </a:spcBef>
        <a:buSzPct val="82000"/>
        <a:buChar char="•"/>
        <a:defRPr sz="46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G_1526.jpeg"/>
          <p:cNvPicPr/>
          <p:nvPr/>
        </p:nvPicPr>
        <p:blipFill>
          <a:blip r:embed="rId2">
            <a:extLst/>
          </a:blip>
          <a:srcRect/>
          <a:stretch>
            <a:fillRect/>
          </a:stretch>
        </p:blipFill>
        <p:spPr>
          <a:xfrm>
            <a:off x="6870700" y="4539488"/>
            <a:ext cx="5283200" cy="2681225"/>
          </a:xfrm>
          <a:prstGeom prst="rect">
            <a:avLst/>
          </a:prstGeom>
          <a:ln w="12700">
            <a:miter lim="400000"/>
          </a:ln>
        </p:spPr>
      </p:pic>
      <p:sp>
        <p:nvSpPr>
          <p:cNvPr id="33" name="Shape 33"/>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pâques - påsk</a:t>
            </a:r>
          </a:p>
        </p:txBody>
      </p:sp>
      <p:sp>
        <p:nvSpPr>
          <p:cNvPr id="34" name="Shape 34"/>
          <p:cNvSpPr>
            <a:spLocks noGrp="1"/>
          </p:cNvSpPr>
          <p:nvPr>
            <p:ph type="body" idx="1"/>
          </p:nvPr>
        </p:nvSpPr>
        <p:spPr>
          <a:prstGeom prst="rect">
            <a:avLst/>
          </a:prstGeom>
        </p:spPr>
        <p:txBody>
          <a:bodyPr>
            <a:normAutofit fontScale="92500"/>
          </a:bodyPr>
          <a:lstStyle/>
          <a:p>
            <a:pPr marL="410209" lvl="0" indent="-410209" defTabSz="554990">
              <a:spcBef>
                <a:spcPts val="3600"/>
              </a:spcBef>
              <a:defRPr sz="1800">
                <a:solidFill>
                  <a:srgbClr val="000000"/>
                </a:solidFill>
              </a:defRPr>
            </a:pPr>
            <a:r>
              <a:rPr sz="3609">
                <a:solidFill>
                  <a:srgbClr val="535353"/>
                </a:solidFill>
              </a:rPr>
              <a:t>Pâques nous célébrons la mort et la résurrection de Jésus.</a:t>
            </a:r>
          </a:p>
          <a:p>
            <a:pPr marL="410209" lvl="0" indent="-410209" defTabSz="554990">
              <a:spcBef>
                <a:spcPts val="3600"/>
              </a:spcBef>
              <a:defRPr sz="1800">
                <a:solidFill>
                  <a:srgbClr val="000000"/>
                </a:solidFill>
              </a:defRPr>
            </a:pPr>
            <a:r>
              <a:rPr sz="3609">
                <a:solidFill>
                  <a:srgbClr val="535353"/>
                </a:solidFill>
              </a:rPr>
              <a:t>La plupart commence célébre le pâques dans l'aprés-midi.</a:t>
            </a:r>
          </a:p>
          <a:p>
            <a:pPr marL="410209" lvl="0" indent="-410209" defTabSz="554990">
              <a:spcBef>
                <a:spcPts val="3600"/>
              </a:spcBef>
              <a:defRPr sz="1800">
                <a:solidFill>
                  <a:srgbClr val="000000"/>
                </a:solidFill>
              </a:defRPr>
            </a:pPr>
            <a:r>
              <a:rPr sz="3609">
                <a:solidFill>
                  <a:srgbClr val="535353"/>
                </a:solidFill>
              </a:rPr>
              <a:t>Le lapin de pâques oeufs de pâques cache remplisde bonbons à l'extérieur comme les enfants aller chercher.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p:nvPr/>
        </p:nvSpPr>
        <p:spPr>
          <a:xfrm>
            <a:off x="-16567" y="264960"/>
            <a:ext cx="12794284" cy="39243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3600"/>
              <a:t>Le Samedi Saint, le lapin de Pâques avec des œufs de Pâques rempli de bonbons. Les enfants vont généralement autour et frappent aux portes pour des bonbons. Man décore les brindilles avec des oeufs colorés et plumes. Puis nous mangeons tables de Pâques qui signifie schnaps, oeufs, le hareng, le saumon, pommes de terre, boulettes de viande et des saucisses.</a:t>
            </a:r>
          </a:p>
        </p:txBody>
      </p:sp>
      <p:pic>
        <p:nvPicPr>
          <p:cNvPr id="37" name="5E925A51-8C24-4384-86A6-DE84C9BB769C-L0-001.jpeg"/>
          <p:cNvPicPr/>
          <p:nvPr/>
        </p:nvPicPr>
        <p:blipFill>
          <a:blip r:embed="rId2">
            <a:extLst/>
          </a:blip>
          <a:stretch>
            <a:fillRect/>
          </a:stretch>
        </p:blipFill>
        <p:spPr>
          <a:xfrm>
            <a:off x="622279" y="3986405"/>
            <a:ext cx="3798075" cy="5719991"/>
          </a:xfrm>
          <a:prstGeom prst="rect">
            <a:avLst/>
          </a:prstGeom>
          <a:ln w="12700">
            <a:miter lim="400000"/>
          </a:ln>
        </p:spPr>
      </p:pic>
      <p:pic>
        <p:nvPicPr>
          <p:cNvPr id="38" name="EF74D020-EA24-41F7-A76C-B93399D7BC3E-L0-001.jpeg"/>
          <p:cNvPicPr/>
          <p:nvPr/>
        </p:nvPicPr>
        <p:blipFill>
          <a:blip r:embed="rId3">
            <a:extLst/>
          </a:blip>
          <a:stretch>
            <a:fillRect/>
          </a:stretch>
        </p:blipFill>
        <p:spPr>
          <a:xfrm>
            <a:off x="5825403" y="4518962"/>
            <a:ext cx="6474037" cy="4531826"/>
          </a:xfrm>
          <a:prstGeom prst="rect">
            <a:avLst/>
          </a:prstGeom>
          <a:ln w="12700">
            <a:miter lim="400000"/>
          </a:ln>
        </p:spPr>
      </p:pic>
    </p:spTree>
    <p:extLst>
      <p:ext uri="{BB962C8B-B14F-4D97-AF65-F5344CB8AC3E}">
        <p14:creationId xmlns:p14="http://schemas.microsoft.com/office/powerpoint/2010/main" val="17503854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a:pPr>
            <a:r>
              <a:rPr sz="8000"/>
              <a:t>Emelie, Therese et Stina</a:t>
            </a:r>
          </a:p>
        </p:txBody>
      </p:sp>
    </p:spTree>
    <p:extLst>
      <p:ext uri="{BB962C8B-B14F-4D97-AF65-F5344CB8AC3E}">
        <p14:creationId xmlns:p14="http://schemas.microsoft.com/office/powerpoint/2010/main" val="38541727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2.jpeg"/>
          <p:cNvPicPr/>
          <p:nvPr/>
        </p:nvPicPr>
        <p:blipFill>
          <a:blip r:embed="rId2">
            <a:extLst/>
          </a:blip>
          <a:srcRect t="21273" b="21273"/>
          <a:stretch>
            <a:fillRect/>
          </a:stretch>
        </p:blipFill>
        <p:spPr>
          <a:xfrm>
            <a:off x="1272293" y="946150"/>
            <a:ext cx="10464801" cy="5067300"/>
          </a:xfrm>
          <a:prstGeom prst="rect">
            <a:avLst/>
          </a:prstGeom>
          <a:ln w="101600">
            <a:solidFill>
              <a:srgbClr val="FFFFFF"/>
            </a:solidFill>
            <a:miter lim="400000"/>
          </a:ln>
          <a:effectLst>
            <a:outerShdw blurRad="38100" dist="50800" dir="5400000" rotWithShape="0">
              <a:srgbClr val="292929">
                <a:alpha val="69750"/>
              </a:srgbClr>
            </a:outerShdw>
          </a:effectLst>
        </p:spPr>
      </p:pic>
      <p:sp>
        <p:nvSpPr>
          <p:cNvPr id="109" name="Shape 109"/>
          <p:cNvSpPr>
            <a:spLocks noGrp="1"/>
          </p:cNvSpPr>
          <p:nvPr>
            <p:ph type="title"/>
          </p:nvPr>
        </p:nvSpPr>
        <p:spPr>
          <a:prstGeom prst="rect">
            <a:avLst/>
          </a:prstGeom>
        </p:spPr>
        <p:txBody>
          <a:bodyPr>
            <a:normAutofit fontScale="90000"/>
          </a:bodyPr>
          <a:lstStyle>
            <a:lvl1pPr defTabSz="554990">
              <a:defRPr sz="6400"/>
            </a:lvl1pPr>
          </a:lstStyle>
          <a:p>
            <a:pPr lvl="0">
              <a:defRPr sz="1800" i="0">
                <a:solidFill>
                  <a:srgbClr val="000000"/>
                </a:solidFill>
              </a:defRPr>
            </a:pPr>
            <a:r>
              <a:rPr sz="6400" i="1">
                <a:solidFill>
                  <a:srgbClr val="292929">
                    <a:alpha val="93000"/>
                  </a:srgbClr>
                </a:solidFill>
              </a:rPr>
              <a:t>un dîner de Pâques suédoise</a:t>
            </a:r>
          </a:p>
        </p:txBody>
      </p:sp>
      <p:sp>
        <p:nvSpPr>
          <p:cNvPr id="110" name="Shape 110"/>
          <p:cNvSpPr>
            <a:spLocks noGrp="1"/>
          </p:cNvSpPr>
          <p:nvPr>
            <p:ph type="body" idx="1"/>
          </p:nvPr>
        </p:nvSpPr>
        <p:spPr>
          <a:xfrm>
            <a:off x="1221492" y="7565497"/>
            <a:ext cx="10464802" cy="1480606"/>
          </a:xfrm>
          <a:prstGeom prst="rect">
            <a:avLst/>
          </a:prstGeom>
        </p:spPr>
        <p:txBody>
          <a:bodyPr/>
          <a:lstStyle>
            <a:lvl1pPr defTabSz="514094">
              <a:defRPr sz="3300"/>
            </a:lvl1pPr>
          </a:lstStyle>
          <a:p>
            <a:pPr lvl="0">
              <a:defRPr sz="1800" i="0">
                <a:solidFill>
                  <a:srgbClr val="000000"/>
                </a:solidFill>
              </a:defRPr>
            </a:pPr>
            <a:r>
              <a:rPr sz="3300" i="1">
                <a:solidFill>
                  <a:srgbClr val="C2463A"/>
                </a:solidFill>
              </a:rPr>
              <a:t>à un dîner classique de Pâques inclus fromage, jambon, oeufs , le hareng, pommes de terre et saumon</a:t>
            </a:r>
          </a:p>
        </p:txBody>
      </p:sp>
      <p:pic>
        <p:nvPicPr>
          <p:cNvPr id="111" name="image27.png"/>
          <p:cNvPicPr/>
          <p:nvPr/>
        </p:nvPicPr>
        <p:blipFill>
          <a:blip r:embed="rId3">
            <a:extLst/>
          </a:blip>
          <a:stretch>
            <a:fillRect/>
          </a:stretch>
        </p:blipFill>
        <p:spPr>
          <a:xfrm>
            <a:off x="10559201" y="238355"/>
            <a:ext cx="1828801" cy="1828801"/>
          </a:xfrm>
          <a:prstGeom prst="rect">
            <a:avLst/>
          </a:prstGeom>
          <a:ln w="12700">
            <a:miter lim="400000"/>
          </a:ln>
        </p:spPr>
      </p:pic>
      <p:pic>
        <p:nvPicPr>
          <p:cNvPr id="112" name="image28.png"/>
          <p:cNvPicPr/>
          <p:nvPr/>
        </p:nvPicPr>
        <p:blipFill>
          <a:blip r:embed="rId4">
            <a:extLst/>
          </a:blip>
          <a:stretch>
            <a:fillRect/>
          </a:stretch>
        </p:blipFill>
        <p:spPr>
          <a:xfrm>
            <a:off x="-213056" y="8252118"/>
            <a:ext cx="1886215" cy="1517064"/>
          </a:xfrm>
          <a:prstGeom prst="rect">
            <a:avLst/>
          </a:prstGeom>
          <a:ln w="12700">
            <a:miter lim="400000"/>
          </a:ln>
        </p:spPr>
      </p:pic>
    </p:spTree>
    <p:extLst>
      <p:ext uri="{BB962C8B-B14F-4D97-AF65-F5344CB8AC3E}">
        <p14:creationId xmlns:p14="http://schemas.microsoft.com/office/powerpoint/2010/main" val="88547073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pPr>
            <a:r>
              <a:rPr sz="8000"/>
              <a:t>Pâques  = påsk</a:t>
            </a:r>
          </a:p>
        </p:txBody>
      </p:sp>
      <p:sp>
        <p:nvSpPr>
          <p:cNvPr id="33" name="Shape 33"/>
          <p:cNvSpPr>
            <a:spLocks noGrp="1"/>
          </p:cNvSpPr>
          <p:nvPr>
            <p:ph type="body" idx="1"/>
          </p:nvPr>
        </p:nvSpPr>
        <p:spPr>
          <a:xfrm>
            <a:off x="1270000" y="5035550"/>
            <a:ext cx="10464800" cy="1130300"/>
          </a:xfrm>
          <a:prstGeom prst="rect">
            <a:avLst/>
          </a:prstGeom>
        </p:spPr>
        <p:txBody>
          <a:bodyPr/>
          <a:lstStyle/>
          <a:p>
            <a:pPr lvl="0">
              <a:defRPr sz="1800"/>
            </a:pPr>
            <a:r>
              <a:rPr sz="3200"/>
              <a:t>En Suède, nous mangeons boulette de viande, saumon mariné, Janssons tentation, hareng.</a:t>
            </a:r>
          </a:p>
        </p:txBody>
      </p:sp>
    </p:spTree>
    <p:extLst>
      <p:ext uri="{BB962C8B-B14F-4D97-AF65-F5344CB8AC3E}">
        <p14:creationId xmlns:p14="http://schemas.microsoft.com/office/powerpoint/2010/main" val="9988925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a:pPr>
            <a:r>
              <a:rPr sz="8000"/>
              <a:t>Les sorcières de Pâques</a:t>
            </a:r>
          </a:p>
        </p:txBody>
      </p:sp>
      <p:sp>
        <p:nvSpPr>
          <p:cNvPr id="36" name="Shape 36"/>
          <p:cNvSpPr>
            <a:spLocks noGrp="1"/>
          </p:cNvSpPr>
          <p:nvPr>
            <p:ph type="body" idx="1"/>
          </p:nvPr>
        </p:nvSpPr>
        <p:spPr>
          <a:prstGeom prst="rect">
            <a:avLst/>
          </a:prstGeom>
        </p:spPr>
        <p:txBody>
          <a:bodyPr/>
          <a:lstStyle/>
          <a:p>
            <a:pPr lvl="0">
              <a:defRPr sz="1800"/>
            </a:pPr>
            <a:r>
              <a:rPr sz="3200"/>
              <a:t>Enfants s'habille et ce maquiller comme les sorcières et ils donnent des cartes de Pâques   </a:t>
            </a:r>
          </a:p>
        </p:txBody>
      </p:sp>
    </p:spTree>
    <p:extLst>
      <p:ext uri="{BB962C8B-B14F-4D97-AF65-F5344CB8AC3E}">
        <p14:creationId xmlns:p14="http://schemas.microsoft.com/office/powerpoint/2010/main" val="36676472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G_1530.jpeg"/>
          <p:cNvPicPr/>
          <p:nvPr/>
        </p:nvPicPr>
        <p:blipFill>
          <a:blip r:embed="rId2">
            <a:extLst/>
          </a:blip>
          <a:srcRect l="7289" r="7289"/>
          <a:stretch>
            <a:fillRect/>
          </a:stretch>
        </p:blipFill>
        <p:spPr>
          <a:xfrm>
            <a:off x="6870700" y="2781300"/>
            <a:ext cx="5283200" cy="6184900"/>
          </a:xfrm>
          <a:prstGeom prst="rect">
            <a:avLst/>
          </a:prstGeom>
          <a:ln w="12700">
            <a:miter lim="400000"/>
          </a:ln>
        </p:spPr>
      </p:pic>
      <p:sp>
        <p:nvSpPr>
          <p:cNvPr id="37" name="Shape 37"/>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Petit lexique</a:t>
            </a:r>
          </a:p>
        </p:txBody>
      </p:sp>
      <p:sp>
        <p:nvSpPr>
          <p:cNvPr id="38" name="Shape 38"/>
          <p:cNvSpPr>
            <a:spLocks noGrp="1"/>
          </p:cNvSpPr>
          <p:nvPr>
            <p:ph type="body" idx="1"/>
          </p:nvPr>
        </p:nvSpPr>
        <p:spPr>
          <a:prstGeom prst="rect">
            <a:avLst/>
          </a:prstGeom>
        </p:spPr>
        <p:txBody>
          <a:bodyPr/>
          <a:lstStyle/>
          <a:p>
            <a:pPr lvl="0">
              <a:defRPr sz="1800">
                <a:solidFill>
                  <a:srgbClr val="000000"/>
                </a:solidFill>
              </a:defRPr>
            </a:pPr>
            <a:r>
              <a:rPr sz="3800">
                <a:solidFill>
                  <a:srgbClr val="535353"/>
                </a:solidFill>
              </a:rPr>
              <a:t>Glad påsk - Joyeux pâques</a:t>
            </a:r>
          </a:p>
          <a:p>
            <a:pPr lvl="0">
              <a:defRPr sz="1800">
                <a:solidFill>
                  <a:srgbClr val="000000"/>
                </a:solidFill>
              </a:defRPr>
            </a:pPr>
            <a:r>
              <a:rPr sz="3800">
                <a:solidFill>
                  <a:srgbClr val="535353"/>
                </a:solidFill>
              </a:rPr>
              <a:t>Påskhare - le lapin de pâque</a:t>
            </a:r>
          </a:p>
          <a:p>
            <a:pPr lvl="0">
              <a:defRPr sz="1800">
                <a:solidFill>
                  <a:srgbClr val="000000"/>
                </a:solidFill>
              </a:defRPr>
            </a:pPr>
            <a:r>
              <a:rPr sz="3800">
                <a:solidFill>
                  <a:srgbClr val="535353"/>
                </a:solidFill>
              </a:rPr>
              <a:t>Påskbord - Table de pâques</a:t>
            </a:r>
          </a:p>
          <a:p>
            <a:pPr lvl="0">
              <a:defRPr sz="1800">
                <a:solidFill>
                  <a:srgbClr val="000000"/>
                </a:solidFill>
              </a:defRPr>
            </a:pPr>
            <a:r>
              <a:rPr sz="3800">
                <a:solidFill>
                  <a:srgbClr val="535353"/>
                </a:solidFill>
              </a:rPr>
              <a:t>Påskägg - œuf de paques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449553" y="-741419"/>
            <a:ext cx="8345704" cy="6108244"/>
          </a:xfrm>
          <a:prstGeom prst="rect">
            <a:avLst/>
          </a:prstGeom>
        </p:spPr>
        <p:txBody>
          <a:bodyPr>
            <a:normAutofit fontScale="90000"/>
          </a:bodyPr>
          <a:lstStyle/>
          <a:p>
            <a:pPr lvl="0" defTabSz="344677">
              <a:defRPr sz="1800"/>
            </a:pPr>
            <a:endParaRPr sz="4719">
              <a:latin typeface="Hoefler Text"/>
              <a:ea typeface="Hoefler Text"/>
              <a:cs typeface="Hoefler Text"/>
              <a:sym typeface="Hoefler Text"/>
            </a:endParaRPr>
          </a:p>
          <a:p>
            <a:pPr lvl="0" defTabSz="344677">
              <a:defRPr sz="1800"/>
            </a:pPr>
            <a:r>
              <a:rPr sz="4719">
                <a:latin typeface="Hoefler Text"/>
                <a:ea typeface="Hoefler Text"/>
                <a:cs typeface="Hoefler Text"/>
                <a:sym typeface="Hoefler Text"/>
              </a:rPr>
              <a:t>Plusieurs semaines avant Pâques afin recueille ainsi des bâtons et des branches dans un tas géant, puis le soir de Pâques, quand le soleil a baissé de façon rassembler famille et les amis de mettre le feu à la grande pile.</a:t>
            </a:r>
          </a:p>
        </p:txBody>
      </p:sp>
      <p:grpSp>
        <p:nvGrpSpPr>
          <p:cNvPr id="35" name="Group 35"/>
          <p:cNvGrpSpPr/>
          <p:nvPr/>
        </p:nvGrpSpPr>
        <p:grpSpPr>
          <a:xfrm>
            <a:off x="3722735" y="5340556"/>
            <a:ext cx="6244986" cy="4344161"/>
            <a:chOff x="-127000" y="-88900"/>
            <a:chExt cx="6244984" cy="4344159"/>
          </a:xfrm>
        </p:grpSpPr>
        <p:pic>
          <p:nvPicPr>
            <p:cNvPr id="34" name="pasted-image.jpg"/>
            <p:cNvPicPr/>
            <p:nvPr/>
          </p:nvPicPr>
          <p:blipFill>
            <a:blip r:embed="rId2">
              <a:extLst/>
            </a:blip>
            <a:stretch>
              <a:fillRect/>
            </a:stretch>
          </p:blipFill>
          <p:spPr>
            <a:xfrm>
              <a:off x="0" y="0"/>
              <a:ext cx="5990985" cy="4013960"/>
            </a:xfrm>
            <a:prstGeom prst="rect">
              <a:avLst/>
            </a:prstGeom>
            <a:ln>
              <a:noFill/>
            </a:ln>
            <a:effectLst/>
          </p:spPr>
        </p:pic>
        <p:pic>
          <p:nvPicPr>
            <p:cNvPr id="33" name="Bildobjekt 32"/>
            <p:cNvPicPr/>
            <p:nvPr/>
          </p:nvPicPr>
          <p:blipFill>
            <a:blip r:embed="rId3">
              <a:extLst/>
            </a:blip>
            <a:stretch>
              <a:fillRect/>
            </a:stretch>
          </p:blipFill>
          <p:spPr>
            <a:xfrm>
              <a:off x="-127000" y="-88900"/>
              <a:ext cx="6244985" cy="4344160"/>
            </a:xfrm>
            <a:prstGeom prst="rect">
              <a:avLst/>
            </a:prstGeom>
            <a:effectLst/>
          </p:spPr>
        </p:pic>
      </p:grpSp>
    </p:spTree>
    <p:extLst>
      <p:ext uri="{BB962C8B-B14F-4D97-AF65-F5344CB8AC3E}">
        <p14:creationId xmlns:p14="http://schemas.microsoft.com/office/powerpoint/2010/main" val="413972931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32"/>
                                        </p:tgtEl>
                                        <p:attrNameLst>
                                          <p:attrName>style.visibility</p:attrName>
                                        </p:attrNameLst>
                                      </p:cBhvr>
                                      <p:to>
                                        <p:strVal val="visible"/>
                                      </p:to>
                                    </p:set>
                                    <p:animEffect transition="in" filter="wipe(down)">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iterate>
                                    <p:tmAbs val="0"/>
                                  </p:iterate>
                                  <p:childTnLst>
                                    <p:set>
                                      <p:cBhvr>
                                        <p:cTn id="11" fill="hold"/>
                                        <p:tgtEl>
                                          <p:spTgt spid="35"/>
                                        </p:tgtEl>
                                        <p:attrNameLst>
                                          <p:attrName>style.visibility</p:attrName>
                                        </p:attrNameLst>
                                      </p:cBhvr>
                                      <p:to>
                                        <p:strVal val="visible"/>
                                      </p:to>
                                    </p:set>
                                    <p:anim calcmode="lin" valueType="num">
                                      <p:cBhvr>
                                        <p:cTn id="12" dur="4000" fill="hold"/>
                                        <p:tgtEl>
                                          <p:spTgt spid="35"/>
                                        </p:tgtEl>
                                        <p:attrNameLst>
                                          <p:attrName>ppt_x</p:attrName>
                                        </p:attrNameLst>
                                      </p:cBhvr>
                                      <p:tavLst>
                                        <p:tav tm="0">
                                          <p:val>
                                            <p:strVal val="#ppt_x-#ppt_w/2"/>
                                          </p:val>
                                        </p:tav>
                                        <p:tav tm="100000">
                                          <p:val>
                                            <p:strVal val="#ppt_x"/>
                                          </p:val>
                                        </p:tav>
                                      </p:tavLst>
                                    </p:anim>
                                    <p:anim calcmode="lin" valueType="num">
                                      <p:cBhvr>
                                        <p:cTn id="13" dur="4000" fill="hold"/>
                                        <p:tgtEl>
                                          <p:spTgt spid="35"/>
                                        </p:tgtEl>
                                        <p:attrNameLst>
                                          <p:attrName>ppt_y</p:attrName>
                                        </p:attrNameLst>
                                      </p:cBhvr>
                                      <p:tavLst>
                                        <p:tav tm="0">
                                          <p:val>
                                            <p:strVal val="#ppt_y"/>
                                          </p:val>
                                        </p:tav>
                                        <p:tav tm="100000">
                                          <p:val>
                                            <p:strVal val="#ppt_y"/>
                                          </p:val>
                                        </p:tav>
                                      </p:tavLst>
                                    </p:anim>
                                    <p:anim calcmode="lin" valueType="num">
                                      <p:cBhvr>
                                        <p:cTn id="14" dur="4000" fill="hold"/>
                                        <p:tgtEl>
                                          <p:spTgt spid="35"/>
                                        </p:tgtEl>
                                        <p:attrNameLst>
                                          <p:attrName>ppt_w</p:attrName>
                                        </p:attrNameLst>
                                      </p:cBhvr>
                                      <p:tavLst>
                                        <p:tav tm="0">
                                          <p:val>
                                            <p:fltVal val="0"/>
                                          </p:val>
                                        </p:tav>
                                        <p:tav tm="100000">
                                          <p:val>
                                            <p:strVal val="#ppt_w"/>
                                          </p:val>
                                        </p:tav>
                                      </p:tavLst>
                                    </p:anim>
                                    <p:anim calcmode="lin" valueType="num">
                                      <p:cBhvr>
                                        <p:cTn id="15" dur="4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xit" presetSubtype="32" fill="hold" grpId="1" nodeType="clickEffect">
                                  <p:stCondLst>
                                    <p:cond delay="0"/>
                                  </p:stCondLst>
                                  <p:iterate>
                                    <p:tmAbs val="0"/>
                                  </p:iterate>
                                  <p:childTnLst>
                                    <p:anim calcmode="lin" valueType="num">
                                      <p:cBhvr>
                                        <p:cTn id="19" dur="1000" fill="hold"/>
                                        <p:tgtEl>
                                          <p:spTgt spid="32"/>
                                        </p:tgtEl>
                                        <p:attrNameLst>
                                          <p:attrName>ppt_w</p:attrName>
                                        </p:attrNameLst>
                                      </p:cBhvr>
                                      <p:tavLst>
                                        <p:tav tm="0">
                                          <p:val>
                                            <p:strVal val="ppt_w"/>
                                          </p:val>
                                        </p:tav>
                                        <p:tav tm="100000">
                                          <p:val>
                                            <p:strVal val="4*ppt_w"/>
                                          </p:val>
                                        </p:tav>
                                      </p:tavLst>
                                    </p:anim>
                                    <p:anim calcmode="lin" valueType="num">
                                      <p:cBhvr>
                                        <p:cTn id="20" dur="1000" fill="hold"/>
                                        <p:tgtEl>
                                          <p:spTgt spid="32"/>
                                        </p:tgtEl>
                                        <p:attrNameLst>
                                          <p:attrName>ppt_h</p:attrName>
                                        </p:attrNameLst>
                                      </p:cBhvr>
                                      <p:tavLst>
                                        <p:tav tm="0">
                                          <p:val>
                                            <p:strVal val="ppt_h"/>
                                          </p:val>
                                        </p:tav>
                                        <p:tav tm="100000">
                                          <p:val>
                                            <p:strVal val="4*ppt_h"/>
                                          </p:val>
                                        </p:tav>
                                      </p:tavLst>
                                    </p:anim>
                                    <p:set>
                                      <p:cBhvr>
                                        <p:cTn id="21" fill="hold">
                                          <p:stCondLst>
                                            <p:cond delay="999"/>
                                          </p:stCondLst>
                                        </p:cTn>
                                        <p:tgtEl>
                                          <p:spTgt spid="3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grpId="1" nodeType="clickEffect">
                                  <p:stCondLst>
                                    <p:cond delay="0"/>
                                  </p:stCondLst>
                                  <p:iterate>
                                    <p:tmAbs val="0"/>
                                  </p:iterate>
                                  <p:childTnLst>
                                    <p:anim calcmode="lin" valueType="num">
                                      <p:cBhvr>
                                        <p:cTn id="25" dur="1000" fill="hold"/>
                                        <p:tgtEl>
                                          <p:spTgt spid="35"/>
                                        </p:tgtEl>
                                        <p:attrNameLst>
                                          <p:attrName>ppt_x</p:attrName>
                                        </p:attrNameLst>
                                      </p:cBhvr>
                                      <p:tavLst>
                                        <p:tav tm="0">
                                          <p:val>
                                            <p:strVal val="ppt_x"/>
                                          </p:val>
                                        </p:tav>
                                        <p:tav tm="100000">
                                          <p:val>
                                            <p:strVal val="1+ppt_w/2"/>
                                          </p:val>
                                        </p:tav>
                                      </p:tavLst>
                                    </p:anim>
                                    <p:anim calcmode="lin" valueType="num">
                                      <p:cBhvr>
                                        <p:cTn id="26" dur="1000" fill="hold"/>
                                        <p:tgtEl>
                                          <p:spTgt spid="35"/>
                                        </p:tgtEl>
                                        <p:attrNameLst>
                                          <p:attrName>ppt_y</p:attrName>
                                        </p:attrNameLst>
                                      </p:cBhvr>
                                      <p:tavLst>
                                        <p:tav tm="0">
                                          <p:val>
                                            <p:strVal val="ppt_y"/>
                                          </p:val>
                                        </p:tav>
                                        <p:tav tm="100000">
                                          <p:val>
                                            <p:strVal val="ppt_y"/>
                                          </p:val>
                                        </p:tav>
                                      </p:tavLst>
                                    </p:anim>
                                    <p:set>
                                      <p:cBhvr>
                                        <p:cTn id="27" fill="hold">
                                          <p:stCondLst>
                                            <p:cond delay="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dvAuto="0"/>
      <p:bldP spid="32" grpId="1" animBg="1" advAuto="0"/>
      <p:bldP spid="35" grpId="0" animBg="1" advAuto="0"/>
      <p:bldP spid="35"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xfrm>
            <a:off x="952500" y="-27572"/>
            <a:ext cx="11099801" cy="5493956"/>
          </a:xfrm>
          <a:prstGeom prst="rect">
            <a:avLst/>
          </a:prstGeom>
        </p:spPr>
        <p:txBody>
          <a:bodyPr>
            <a:normAutofit fontScale="90000"/>
          </a:bodyPr>
          <a:lstStyle/>
          <a:p>
            <a:pPr lvl="0" defTabSz="368045">
              <a:defRPr sz="1800"/>
            </a:pPr>
            <a:endParaRPr sz="5040">
              <a:latin typeface="Hoefler Text"/>
              <a:ea typeface="Hoefler Text"/>
              <a:cs typeface="Hoefler Text"/>
              <a:sym typeface="Hoefler Text"/>
            </a:endParaRPr>
          </a:p>
          <a:p>
            <a:pPr lvl="0" defTabSz="368045">
              <a:defRPr sz="1800"/>
            </a:pPr>
            <a:r>
              <a:rPr sz="5040">
                <a:latin typeface="Hoefler Text"/>
                <a:ea typeface="Hoefler Text"/>
                <a:cs typeface="Hoefler Text"/>
                <a:sym typeface="Hoefler Text"/>
              </a:rPr>
              <a:t>Ce est une tradition qui existe en Suède une longue période, de retour dans la journée ils ont utilisé pour allumer le feu pour effrayer les sorcières qui volent à un endroit appelé Blåkulla, il y avait toutes les sorcières.</a:t>
            </a:r>
          </a:p>
        </p:txBody>
      </p:sp>
      <p:pic>
        <p:nvPicPr>
          <p:cNvPr id="38" name="pasted-image.jpg"/>
          <p:cNvPicPr/>
          <p:nvPr/>
        </p:nvPicPr>
        <p:blipFill>
          <a:blip r:embed="rId2">
            <a:extLst/>
          </a:blip>
          <a:stretch>
            <a:fillRect/>
          </a:stretch>
        </p:blipFill>
        <p:spPr>
          <a:xfrm>
            <a:off x="5167761" y="5889876"/>
            <a:ext cx="2669278" cy="3366256"/>
          </a:xfrm>
          <a:prstGeom prst="rect">
            <a:avLst/>
          </a:prstGeom>
          <a:ln w="12700">
            <a:miter lim="400000"/>
          </a:ln>
        </p:spPr>
      </p:pic>
    </p:spTree>
    <p:extLst>
      <p:ext uri="{BB962C8B-B14F-4D97-AF65-F5344CB8AC3E}">
        <p14:creationId xmlns:p14="http://schemas.microsoft.com/office/powerpoint/2010/main" val="331689054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7"/>
                                        </p:tgtEl>
                                        <p:attrNameLst>
                                          <p:attrName>style.visibility</p:attrName>
                                        </p:attrNameLst>
                                      </p:cBhvr>
                                      <p:to>
                                        <p:strVal val="visible"/>
                                      </p:to>
                                    </p:set>
                                    <p:anim calcmode="lin" valueType="num">
                                      <p:cBhvr>
                                        <p:cTn id="7" dur="1000" fill="hold"/>
                                        <p:tgtEl>
                                          <p:spTgt spid="37"/>
                                        </p:tgtEl>
                                        <p:attrNameLst>
                                          <p:attrName>ppt_x</p:attrName>
                                        </p:attrNameLst>
                                      </p:cBhvr>
                                      <p:tavLst>
                                        <p:tav tm="0">
                                          <p:val>
                                            <p:strVal val="0-#ppt_w/2"/>
                                          </p:val>
                                        </p:tav>
                                        <p:tav tm="100000">
                                          <p:val>
                                            <p:strVal val="#ppt_x"/>
                                          </p:val>
                                        </p:tav>
                                      </p:tavLst>
                                    </p:anim>
                                    <p:anim calcmode="lin" valueType="num">
                                      <p:cBhvr>
                                        <p:cTn id="8"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38"/>
                                        </p:tgtEl>
                                        <p:attrNameLst>
                                          <p:attrName>style.visibility</p:attrName>
                                        </p:attrNameLst>
                                      </p:cBhvr>
                                      <p:to>
                                        <p:strVal val="visible"/>
                                      </p:to>
                                    </p:set>
                                    <p:anim calcmode="lin" valueType="num">
                                      <p:cBhvr>
                                        <p:cTn id="13" dur="80" fill="hold"/>
                                        <p:tgtEl>
                                          <p:spTgt spid="38"/>
                                        </p:tgtEl>
                                        <p:attrNameLst>
                                          <p:attrName>ppt_x</p:attrName>
                                        </p:attrNameLst>
                                      </p:cBhvr>
                                      <p:tavLst>
                                        <p:tav tm="0">
                                          <p:val>
                                            <p:strVal val="0-#ppt_w/2"/>
                                          </p:val>
                                        </p:tav>
                                        <p:tav tm="100000">
                                          <p:val>
                                            <p:strVal val="#ppt_x"/>
                                          </p:val>
                                        </p:tav>
                                      </p:tavLst>
                                    </p:anim>
                                    <p:anim calcmode="lin" valueType="num">
                                      <p:cBhvr>
                                        <p:cTn id="14" dur="8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1" nodeType="clickEffect">
                                  <p:stCondLst>
                                    <p:cond delay="0"/>
                                  </p:stCondLst>
                                  <p:iterate type="lt">
                                    <p:tmAbs val="0"/>
                                  </p:iterate>
                                  <p:childTnLst>
                                    <p:anim calcmode="lin" valueType="num">
                                      <p:cBhvr>
                                        <p:cTn id="18" dur="1000" fill="hold"/>
                                        <p:tgtEl>
                                          <p:spTgt spid="37"/>
                                        </p:tgtEl>
                                        <p:attrNameLst>
                                          <p:attrName>ppt_x</p:attrName>
                                        </p:attrNameLst>
                                      </p:cBhvr>
                                      <p:tavLst>
                                        <p:tav tm="0">
                                          <p:val>
                                            <p:strVal val="ppt_x"/>
                                          </p:val>
                                        </p:tav>
                                        <p:tav tm="100000">
                                          <p:val>
                                            <p:strVal val="1+ppt_w/2"/>
                                          </p:val>
                                        </p:tav>
                                      </p:tavLst>
                                    </p:anim>
                                    <p:anim calcmode="lin" valueType="num">
                                      <p:cBhvr>
                                        <p:cTn id="19" dur="1000" fill="hold"/>
                                        <p:tgtEl>
                                          <p:spTgt spid="37"/>
                                        </p:tgtEl>
                                        <p:attrNameLst>
                                          <p:attrName>ppt_y</p:attrName>
                                        </p:attrNameLst>
                                      </p:cBhvr>
                                      <p:tavLst>
                                        <p:tav tm="0">
                                          <p:val>
                                            <p:strVal val="ppt_y"/>
                                          </p:val>
                                        </p:tav>
                                        <p:tav tm="100000">
                                          <p:val>
                                            <p:strVal val="ppt_y"/>
                                          </p:val>
                                        </p:tav>
                                      </p:tavLst>
                                    </p:anim>
                                    <p:set>
                                      <p:cBhvr>
                                        <p:cTn id="20" fill="hold">
                                          <p:stCondLst>
                                            <p:cond delay="999"/>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iterate>
                                    <p:tmAbs val="0"/>
                                  </p:iterate>
                                  <p:childTnLst>
                                    <p:set>
                                      <p:cBhvr>
                                        <p:cTn id="24"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dvAuto="0"/>
      <p:bldP spid="37" grpId="1" animBg="1" advAuto="0"/>
      <p:bldP spid="38" grpId="0" animBg="1" advAuto="0"/>
      <p:bldP spid="38"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endParaRPr/>
          </a:p>
        </p:txBody>
      </p:sp>
      <p:sp>
        <p:nvSpPr>
          <p:cNvPr id="35" name="Shape 35"/>
          <p:cNvSpPr>
            <a:spLocks noGrp="1"/>
          </p:cNvSpPr>
          <p:nvPr>
            <p:ph type="body" idx="1"/>
          </p:nvPr>
        </p:nvSpPr>
        <p:spPr>
          <a:xfrm>
            <a:off x="584199" y="3595468"/>
            <a:ext cx="11836401" cy="5630770"/>
          </a:xfrm>
          <a:prstGeom prst="rect">
            <a:avLst/>
          </a:prstGeom>
        </p:spPr>
        <p:txBody>
          <a:bodyPr/>
          <a:lstStyle/>
          <a:p>
            <a:pPr lvl="0">
              <a:defRPr sz="1800" i="0">
                <a:solidFill>
                  <a:srgbClr val="000000"/>
                </a:solidFill>
                <a:effectLst/>
              </a:defRPr>
            </a:pPr>
            <a:r>
              <a:rPr sz="5200" i="1">
                <a:solidFill>
                  <a:srgbClr val="BEA56D"/>
                </a:solidFill>
                <a:effectLst>
                  <a:outerShdw blurRad="25400" dist="38100" dir="15900000" rotWithShape="0">
                    <a:srgbClr val="000000">
                      <a:alpha val="90000"/>
                    </a:srgbClr>
                  </a:outerShdw>
                </a:effectLst>
              </a:rPr>
              <a:t>Pâques nous mangeons des oeufs de Pâques</a:t>
            </a:r>
          </a:p>
        </p:txBody>
      </p:sp>
    </p:spTree>
    <p:extLst>
      <p:ext uri="{BB962C8B-B14F-4D97-AF65-F5344CB8AC3E}">
        <p14:creationId xmlns:p14="http://schemas.microsoft.com/office/powerpoint/2010/main" val="16294795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endParaRPr/>
          </a:p>
        </p:txBody>
      </p:sp>
      <p:sp>
        <p:nvSpPr>
          <p:cNvPr id="38" name="Shape 38"/>
          <p:cNvSpPr>
            <a:spLocks noGrp="1"/>
          </p:cNvSpPr>
          <p:nvPr>
            <p:ph type="body" idx="1"/>
          </p:nvPr>
        </p:nvSpPr>
        <p:spPr>
          <a:xfrm>
            <a:off x="584199" y="3625924"/>
            <a:ext cx="11836401" cy="1854201"/>
          </a:xfrm>
          <a:prstGeom prst="rect">
            <a:avLst/>
          </a:prstGeom>
        </p:spPr>
        <p:txBody>
          <a:bodyPr/>
          <a:lstStyle/>
          <a:p>
            <a:pPr lvl="0">
              <a:defRPr sz="1800" i="0">
                <a:solidFill>
                  <a:srgbClr val="000000"/>
                </a:solidFill>
                <a:effectLst/>
              </a:defRPr>
            </a:pPr>
            <a:r>
              <a:rPr sz="5200" i="1">
                <a:solidFill>
                  <a:srgbClr val="BEA56D"/>
                </a:solidFill>
                <a:effectLst>
                  <a:outerShdw blurRad="25400" dist="38100" dir="15900000" rotWithShape="0">
                    <a:srgbClr val="000000">
                      <a:alpha val="90000"/>
                    </a:srgbClr>
                  </a:outerShdw>
                </a:effectLst>
              </a:rPr>
              <a:t>Dans les oeufs de Pâques , il ya des bonbons</a:t>
            </a:r>
          </a:p>
        </p:txBody>
      </p:sp>
    </p:spTree>
    <p:extLst>
      <p:ext uri="{BB962C8B-B14F-4D97-AF65-F5344CB8AC3E}">
        <p14:creationId xmlns:p14="http://schemas.microsoft.com/office/powerpoint/2010/main" val="37202040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endParaRPr/>
          </a:p>
        </p:txBody>
      </p:sp>
      <p:sp>
        <p:nvSpPr>
          <p:cNvPr id="41" name="Shape 41"/>
          <p:cNvSpPr>
            <a:spLocks noGrp="1"/>
          </p:cNvSpPr>
          <p:nvPr>
            <p:ph type="body" idx="1"/>
          </p:nvPr>
        </p:nvSpPr>
        <p:spPr>
          <a:xfrm>
            <a:off x="825500" y="3610696"/>
            <a:ext cx="11836401" cy="1854201"/>
          </a:xfrm>
          <a:prstGeom prst="rect">
            <a:avLst/>
          </a:prstGeom>
        </p:spPr>
        <p:txBody>
          <a:bodyPr/>
          <a:lstStyle/>
          <a:p>
            <a:pPr lvl="0">
              <a:defRPr sz="1800" i="0">
                <a:solidFill>
                  <a:srgbClr val="000000"/>
                </a:solidFill>
                <a:effectLst/>
              </a:defRPr>
            </a:pPr>
            <a:r>
              <a:rPr sz="5200" i="1">
                <a:solidFill>
                  <a:srgbClr val="BEA56D"/>
                </a:solidFill>
                <a:effectLst>
                  <a:outerShdw blurRad="25400" dist="38100" dir="15900000" rotWithShape="0">
                    <a:srgbClr val="000000">
                      <a:alpha val="90000"/>
                    </a:srgbClr>
                  </a:outerShdw>
                </a:effectLst>
              </a:rPr>
              <a:t>Dans la soirée, nous la nourriture de Pâques</a:t>
            </a:r>
          </a:p>
        </p:txBody>
      </p:sp>
    </p:spTree>
    <p:extLst>
      <p:ext uri="{BB962C8B-B14F-4D97-AF65-F5344CB8AC3E}">
        <p14:creationId xmlns:p14="http://schemas.microsoft.com/office/powerpoint/2010/main" val="35840339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110407" y="4611550"/>
            <a:ext cx="7332285" cy="4139251"/>
          </a:xfrm>
          <a:prstGeom prst="rect">
            <a:avLst/>
          </a:prstGeom>
        </p:spPr>
        <p:txBody>
          <a:bodyPr/>
          <a:lstStyle/>
          <a:p>
            <a:pPr lvl="0" algn="ctr" defTabSz="549148">
              <a:lnSpc>
                <a:spcPct val="100000"/>
              </a:lnSpc>
              <a:defRPr sz="1800" cap="none">
                <a:solidFill>
                  <a:srgbClr val="000000"/>
                </a:solidFill>
              </a:defRPr>
            </a:pPr>
            <a:r>
              <a:rPr sz="3384" b="1">
                <a:solidFill>
                  <a:srgbClr val="606060"/>
                </a:solidFill>
                <a:latin typeface="Gill Sans"/>
                <a:ea typeface="Gill Sans"/>
                <a:cs typeface="Gill Sans"/>
                <a:sym typeface="Gill Sans"/>
              </a:rPr>
              <a:t>alors nous avons habituellement la recherche d'un plastique oeufs de Pâques avec des bonbons , puis manger le cours .</a:t>
            </a:r>
          </a:p>
          <a:p>
            <a:pPr lvl="0" algn="ctr" defTabSz="549148">
              <a:lnSpc>
                <a:spcPct val="100000"/>
              </a:lnSpc>
              <a:defRPr sz="1800" cap="none">
                <a:solidFill>
                  <a:srgbClr val="000000"/>
                </a:solidFill>
              </a:defRPr>
            </a:pPr>
            <a:r>
              <a:rPr sz="3384" b="1">
                <a:solidFill>
                  <a:srgbClr val="606060"/>
                </a:solidFill>
                <a:latin typeface="Gill Sans"/>
                <a:ea typeface="Gill Sans"/>
                <a:cs typeface="Gill Sans"/>
                <a:sym typeface="Gill Sans"/>
              </a:rPr>
              <a:t>vous pouvez obtenir des cadeaux de Pâques ainsi , comme par exemple l'argent, des vêtements et des bijoux et plus encore.</a:t>
            </a:r>
          </a:p>
        </p:txBody>
      </p:sp>
      <p:sp>
        <p:nvSpPr>
          <p:cNvPr id="58" name="Shape 58"/>
          <p:cNvSpPr>
            <a:spLocks noGrp="1"/>
          </p:cNvSpPr>
          <p:nvPr>
            <p:ph type="body" idx="1"/>
          </p:nvPr>
        </p:nvSpPr>
        <p:spPr>
          <a:xfrm>
            <a:off x="638089" y="1065293"/>
            <a:ext cx="6217350" cy="2995315"/>
          </a:xfrm>
          <a:prstGeom prst="rect">
            <a:avLst/>
          </a:prstGeom>
        </p:spPr>
        <p:txBody>
          <a:bodyPr/>
          <a:lstStyle>
            <a:lvl1pPr algn="ctr" defTabSz="455675">
              <a:lnSpc>
                <a:spcPct val="100000"/>
              </a:lnSpc>
              <a:defRPr sz="2807" b="1"/>
            </a:lvl1pPr>
          </a:lstStyle>
          <a:p>
            <a:pPr lvl="0">
              <a:defRPr sz="1800" b="0">
                <a:solidFill>
                  <a:srgbClr val="000000"/>
                </a:solidFill>
              </a:defRPr>
            </a:pPr>
            <a:r>
              <a:rPr sz="2807" b="1">
                <a:solidFill>
                  <a:srgbClr val="606060"/>
                </a:solidFill>
              </a:rPr>
              <a:t>Pâques est de coutume de peindre des œufs de Pâques avec différentes couleurs et différentes décorations , vous pouvez les manger ou exécutez la course de Pâques quand vous roulez vers le bas les oeufs d'une colline .</a:t>
            </a:r>
          </a:p>
        </p:txBody>
      </p:sp>
      <p:pic>
        <p:nvPicPr>
          <p:cNvPr id="59" name="05C51890-BE60-40C8-9D6F-B5BEFFCF653A-L0-001.jpeg"/>
          <p:cNvPicPr/>
          <p:nvPr/>
        </p:nvPicPr>
        <p:blipFill>
          <a:blip r:embed="rId2">
            <a:extLst/>
          </a:blip>
          <a:stretch>
            <a:fillRect/>
          </a:stretch>
        </p:blipFill>
        <p:spPr>
          <a:xfrm>
            <a:off x="7047156" y="1065293"/>
            <a:ext cx="2933196" cy="1952409"/>
          </a:xfrm>
          <a:prstGeom prst="rect">
            <a:avLst/>
          </a:prstGeom>
          <a:ln w="12700">
            <a:miter lim="400000"/>
          </a:ln>
        </p:spPr>
      </p:pic>
      <p:pic>
        <p:nvPicPr>
          <p:cNvPr id="60" name="3217ED1B-41ED-4387-A390-BBEC0B4F7A9C-L0-001.jpeg"/>
          <p:cNvPicPr/>
          <p:nvPr/>
        </p:nvPicPr>
        <p:blipFill>
          <a:blip r:embed="rId3">
            <a:extLst/>
          </a:blip>
          <a:stretch>
            <a:fillRect/>
          </a:stretch>
        </p:blipFill>
        <p:spPr>
          <a:xfrm>
            <a:off x="9600719" y="481797"/>
            <a:ext cx="3019659" cy="2203660"/>
          </a:xfrm>
          <a:prstGeom prst="rect">
            <a:avLst/>
          </a:prstGeom>
          <a:ln w="12700">
            <a:miter lim="400000"/>
          </a:ln>
        </p:spPr>
      </p:pic>
      <p:pic>
        <p:nvPicPr>
          <p:cNvPr id="61" name="0D2554CA-5E0E-481C-863B-24182B71AC49-L0-001.jpeg"/>
          <p:cNvPicPr/>
          <p:nvPr/>
        </p:nvPicPr>
        <p:blipFill>
          <a:blip r:embed="rId4">
            <a:extLst/>
          </a:blip>
          <a:srcRect l="4317" t="22911"/>
          <a:stretch>
            <a:fillRect/>
          </a:stretch>
        </p:blipFill>
        <p:spPr>
          <a:xfrm>
            <a:off x="8488114" y="4330934"/>
            <a:ext cx="3798790" cy="2050589"/>
          </a:xfrm>
          <a:prstGeom prst="rect">
            <a:avLst/>
          </a:prstGeom>
          <a:ln w="12700">
            <a:miter lim="400000"/>
          </a:ln>
        </p:spPr>
      </p:pic>
      <p:pic>
        <p:nvPicPr>
          <p:cNvPr id="62" name="DFD78872-5F7D-4F2E-89F6-31AD992C2B44-L0-001.jpeg"/>
          <p:cNvPicPr/>
          <p:nvPr/>
        </p:nvPicPr>
        <p:blipFill>
          <a:blip r:embed="rId5">
            <a:extLst/>
          </a:blip>
          <a:srcRect t="5072"/>
          <a:stretch>
            <a:fillRect/>
          </a:stretch>
        </p:blipFill>
        <p:spPr>
          <a:xfrm>
            <a:off x="9073504" y="6547164"/>
            <a:ext cx="2627950" cy="2494635"/>
          </a:xfrm>
          <a:prstGeom prst="rect">
            <a:avLst/>
          </a:prstGeom>
          <a:ln w="12700">
            <a:miter lim="400000"/>
          </a:ln>
        </p:spPr>
      </p:pic>
    </p:spTree>
    <p:extLst>
      <p:ext uri="{BB962C8B-B14F-4D97-AF65-F5344CB8AC3E}">
        <p14:creationId xmlns:p14="http://schemas.microsoft.com/office/powerpoint/2010/main" val="11936368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087975" y="-4581"/>
            <a:ext cx="8828849" cy="1513234"/>
          </a:xfrm>
          <a:prstGeom prst="rect">
            <a:avLst/>
          </a:prstGeom>
        </p:spPr>
        <p:txBody>
          <a:bodyPr>
            <a:normAutofit fontScale="90000"/>
          </a:bodyPr>
          <a:lstStyle>
            <a:lvl1pPr defTabSz="531622">
              <a:defRPr sz="9282">
                <a:solidFill>
                  <a:srgbClr val="FEFB4B"/>
                </a:solidFill>
              </a:defRPr>
            </a:lvl1pPr>
          </a:lstStyle>
          <a:p>
            <a:pPr lvl="0">
              <a:defRPr sz="1800">
                <a:solidFill>
                  <a:srgbClr val="000000"/>
                </a:solidFill>
              </a:defRPr>
            </a:pPr>
            <a:r>
              <a:rPr sz="9282">
                <a:solidFill>
                  <a:srgbClr val="FEFB4B"/>
                </a:solidFill>
              </a:rPr>
              <a:t>Pâques suédois </a:t>
            </a:r>
          </a:p>
        </p:txBody>
      </p:sp>
      <p:pic>
        <p:nvPicPr>
          <p:cNvPr id="33" name="7F5B6571-788C-4C37-AF20-B583D3D0B699-L0-001.jpeg"/>
          <p:cNvPicPr/>
          <p:nvPr/>
        </p:nvPicPr>
        <p:blipFill>
          <a:blip r:embed="rId2">
            <a:extLst/>
          </a:blip>
          <a:stretch>
            <a:fillRect/>
          </a:stretch>
        </p:blipFill>
        <p:spPr>
          <a:xfrm>
            <a:off x="1444817" y="3047110"/>
            <a:ext cx="10115166" cy="6730476"/>
          </a:xfrm>
          <a:prstGeom prst="rect">
            <a:avLst/>
          </a:prstGeom>
          <a:ln w="12700">
            <a:miter lim="400000"/>
          </a:ln>
        </p:spPr>
      </p:pic>
      <p:sp>
        <p:nvSpPr>
          <p:cNvPr id="34" name="Shape 34"/>
          <p:cNvSpPr/>
          <p:nvPr/>
        </p:nvSpPr>
        <p:spPr>
          <a:xfrm>
            <a:off x="3308858" y="1954031"/>
            <a:ext cx="638708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r>
              <a:rPr sz="3600"/>
              <a:t>Glad påsk = joyeuses pâques </a:t>
            </a:r>
          </a:p>
        </p:txBody>
      </p:sp>
    </p:spTree>
    <p:extLst>
      <p:ext uri="{BB962C8B-B14F-4D97-AF65-F5344CB8AC3E}">
        <p14:creationId xmlns:p14="http://schemas.microsoft.com/office/powerpoint/2010/main" val="2169179432"/>
      </p:ext>
    </p:extLst>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405</Words>
  <Application>Microsoft Office PowerPoint</Application>
  <PresentationFormat>Anpassad</PresentationFormat>
  <Paragraphs>29</Paragraphs>
  <Slides>14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Avenir Roman</vt:lpstr>
      <vt:lpstr>Gill Sans</vt:lpstr>
      <vt:lpstr>Gill Sans Light</vt:lpstr>
      <vt:lpstr>Hoefler Text</vt:lpstr>
      <vt:lpstr>Showroom</vt:lpstr>
      <vt:lpstr>pâques - påsk</vt:lpstr>
      <vt:lpstr>Petit lexique</vt:lpstr>
      <vt:lpstr> Plusieurs semaines avant Pâques afin recueille ainsi des bâtons et des branches dans un tas géant, puis le soir de Pâques, quand le soleil a baissé de façon rassembler famille et les amis de mettre le feu à la grande pile.</vt:lpstr>
      <vt:lpstr> Ce est une tradition qui existe en Suède une longue période, de retour dans la journée ils ont utilisé pour allumer le feu pour effrayer les sorcières qui volent à un endroit appelé Blåkulla, il y avait toutes les sorcières.</vt:lpstr>
      <vt:lpstr>PowerPoint-presentation</vt:lpstr>
      <vt:lpstr>PowerPoint-presentation</vt:lpstr>
      <vt:lpstr>PowerPoint-presentation</vt:lpstr>
      <vt:lpstr>alors nous avons habituellement la recherche d'un plastique oeufs de Pâques avec des bonbons , puis manger le cours . vous pouvez obtenir des cadeaux de Pâques ainsi , comme par exemple l'argent, des vêtements et des bijoux et plus encore.</vt:lpstr>
      <vt:lpstr>Pâques suédois </vt:lpstr>
      <vt:lpstr>PowerPoint-presentation</vt:lpstr>
      <vt:lpstr>Emelie, Therese et Stina</vt:lpstr>
      <vt:lpstr>un dîner de Pâques suédoise</vt:lpstr>
      <vt:lpstr>Pâques  = påsk</vt:lpstr>
      <vt:lpstr>Les sorcières de Pâques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pâques - påsk</dc:title>
  <dc:creator>Christine Sandberg</dc:creator>
  <cp:lastModifiedBy>Christine Sandberg</cp:lastModifiedBy>
  <cp:revision>2</cp:revision>
  <dcterms:modified xsi:type="dcterms:W3CDTF">2015-04-14T19:46:22Z</dcterms:modified>
</cp:coreProperties>
</file>