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ett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två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tre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fyra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ett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två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tre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fyra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ett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två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tre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fyra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ett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två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fyra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Brödtext nivå ett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Brödtext nivå två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Brödtext nivå tre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Brödtext nivå fyra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ett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två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fyra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ett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två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tre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fyra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Brödtext nivå fem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70000" y="7737155"/>
            <a:ext cx="10464800" cy="137564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Paintball</a:t>
            </a:r>
          </a:p>
        </p:txBody>
      </p:sp>
      <p:pic>
        <p:nvPicPr>
          <p:cNvPr id="33" name="9B0783DC-A616-4F3A-85AC-FA95A5E7F585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9586" y="752883"/>
            <a:ext cx="9865627" cy="6565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48A1CD46-9784-4AEA-84D1-52F3CECA88E6-L0-001.png"/>
          <p:cNvPicPr/>
          <p:nvPr/>
        </p:nvPicPr>
        <p:blipFill>
          <a:blip r:embed="rId2">
            <a:extLst/>
          </a:blip>
          <a:srcRect l="0" t="27305" r="0" b="27305"/>
          <a:stretch>
            <a:fillRect/>
          </a:stretch>
        </p:blipFill>
        <p:spPr>
          <a:xfrm>
            <a:off x="160020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919">
                <a:solidFill>
                  <a:srgbClr val="FFFFFF"/>
                </a:solidFill>
              </a:rPr>
              <a:t>Il est situé près de Råö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Paintball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C'est un sport où on tire des boules de couleur à l'un à autre. 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