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ett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två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fyra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ett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två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fyra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ett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två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fyra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ett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två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fyra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ett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två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tre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fyra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ett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två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fyra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ett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två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fyra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-618285" y="-950478"/>
            <a:ext cx="8028304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Mes vacances de l'été.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2503476" y="1807211"/>
            <a:ext cx="10464801" cy="3719079"/>
          </a:xfrm>
          <a:prstGeom prst="rect">
            <a:avLst/>
          </a:prstGeom>
        </p:spPr>
        <p:txBody>
          <a:bodyPr/>
          <a:lstStyle/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Je vais à mon père à Östersund .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Être avec mes amis , jouer beaucoup de football.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Baigner et dormir, parce que je l'aime pour dormir, donc quand je eu le temps de dormir, donc je peux sûrement faire ils .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Je dormirai plus avec des amis.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Allez à ma grand-mère pour vivre une semaine à Stockholm .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Je pense que je vais jouer 3 tasses de football, Gothia Cup , Coupe Eskil et peut-être Storsjöcupen avec mon père .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Alors peut-être que je devrais au Danemark avec maman , mon petit frère et peut-être ma grand-mère .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Sinon, je vais rester à la maison !!</a:t>
            </a:r>
            <a:endParaRPr sz="1952">
              <a:solidFill>
                <a:srgbClr val="FFFFFF"/>
              </a:solidFill>
            </a:endParaRPr>
          </a:p>
          <a:p>
            <a:pPr lvl="0" defTabSz="356362">
              <a:defRPr sz="1800">
                <a:solidFill>
                  <a:srgbClr val="000000"/>
                </a:solidFill>
              </a:defRPr>
            </a:pPr>
            <a:r>
              <a:rPr sz="1952">
                <a:solidFill>
                  <a:srgbClr val="FFFFFF"/>
                </a:solidFill>
              </a:rPr>
              <a:t>Bises💓 // Maja</a:t>
            </a:r>
          </a:p>
        </p:txBody>
      </p:sp>
      <p:pic>
        <p:nvPicPr>
          <p:cNvPr id="34" name="A9B9F69B-A8CD-493B-8D70-DD1BDC3C2B16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59505" y="6592132"/>
            <a:ext cx="2366286" cy="3123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990FD218-0761-4455-BFB3-C835C7C163DF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006" y="4672291"/>
            <a:ext cx="3594101" cy="257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7D165897-19ED-479A-B6FA-D1C969719E2F-L0-001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4789" y="6373507"/>
            <a:ext cx="3312503" cy="1774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91D04BDB-257B-4C9F-B78D-64D98A4304E7-L0-001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0754" y="7355173"/>
            <a:ext cx="1998690" cy="1998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9690D07D-A7CB-4DB4-B177-4F512E0CCEF8-L0-001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62739" y="5658045"/>
            <a:ext cx="5058134" cy="1580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71185836-B178-4FEA-82FB-2C708DA881E9-L0-001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04766" y="6833324"/>
            <a:ext cx="4075563" cy="264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924C2D7F-7EB4-43C9-ACDE-55731C2778DD-L0-001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93264" y="7370467"/>
            <a:ext cx="2953306" cy="1968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