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media/image2.jpeg" ContentType="image/jpeg"/>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Lst>
  <p:sldSz cx="13004800" cy="9753600"/>
  <p:notesSz cx="6858000" cy="9144000"/>
  <p:defaultTextStyle>
    <a:lvl1pPr algn="ctr" defTabSz="584200">
      <a:defRPr sz="3600">
        <a:solidFill>
          <a:srgbClr val="5E5E5E"/>
        </a:solidFill>
        <a:latin typeface="Baskerville"/>
        <a:ea typeface="Baskerville"/>
        <a:cs typeface="Baskerville"/>
        <a:sym typeface="Baskerville"/>
      </a:defRPr>
    </a:lvl1pPr>
    <a:lvl2pPr algn="ctr" defTabSz="584200">
      <a:defRPr sz="3600">
        <a:solidFill>
          <a:srgbClr val="5E5E5E"/>
        </a:solidFill>
        <a:latin typeface="Baskerville"/>
        <a:ea typeface="Baskerville"/>
        <a:cs typeface="Baskerville"/>
        <a:sym typeface="Baskerville"/>
      </a:defRPr>
    </a:lvl2pPr>
    <a:lvl3pPr algn="ctr" defTabSz="584200">
      <a:defRPr sz="3600">
        <a:solidFill>
          <a:srgbClr val="5E5E5E"/>
        </a:solidFill>
        <a:latin typeface="Baskerville"/>
        <a:ea typeface="Baskerville"/>
        <a:cs typeface="Baskerville"/>
        <a:sym typeface="Baskerville"/>
      </a:defRPr>
    </a:lvl3pPr>
    <a:lvl4pPr algn="ctr" defTabSz="584200">
      <a:defRPr sz="3600">
        <a:solidFill>
          <a:srgbClr val="5E5E5E"/>
        </a:solidFill>
        <a:latin typeface="Baskerville"/>
        <a:ea typeface="Baskerville"/>
        <a:cs typeface="Baskerville"/>
        <a:sym typeface="Baskerville"/>
      </a:defRPr>
    </a:lvl4pPr>
    <a:lvl5pPr algn="ctr" defTabSz="584200">
      <a:defRPr sz="3600">
        <a:solidFill>
          <a:srgbClr val="5E5E5E"/>
        </a:solidFill>
        <a:latin typeface="Baskerville"/>
        <a:ea typeface="Baskerville"/>
        <a:cs typeface="Baskerville"/>
        <a:sym typeface="Baskerville"/>
      </a:defRPr>
    </a:lvl5pPr>
    <a:lvl6pPr algn="ctr" defTabSz="584200">
      <a:defRPr sz="3600">
        <a:solidFill>
          <a:srgbClr val="5E5E5E"/>
        </a:solidFill>
        <a:latin typeface="Baskerville"/>
        <a:ea typeface="Baskerville"/>
        <a:cs typeface="Baskerville"/>
        <a:sym typeface="Baskerville"/>
      </a:defRPr>
    </a:lvl6pPr>
    <a:lvl7pPr algn="ctr" defTabSz="584200">
      <a:defRPr sz="3600">
        <a:solidFill>
          <a:srgbClr val="5E5E5E"/>
        </a:solidFill>
        <a:latin typeface="Baskerville"/>
        <a:ea typeface="Baskerville"/>
        <a:cs typeface="Baskerville"/>
        <a:sym typeface="Baskerville"/>
      </a:defRPr>
    </a:lvl7pPr>
    <a:lvl8pPr algn="ctr" defTabSz="584200">
      <a:defRPr sz="3600">
        <a:solidFill>
          <a:srgbClr val="5E5E5E"/>
        </a:solidFill>
        <a:latin typeface="Baskerville"/>
        <a:ea typeface="Baskerville"/>
        <a:cs typeface="Baskerville"/>
        <a:sym typeface="Baskerville"/>
      </a:defRPr>
    </a:lvl8pPr>
    <a:lvl9pPr algn="ctr" defTabSz="584200">
      <a:defRPr sz="3600">
        <a:solidFill>
          <a:srgbClr val="5E5E5E"/>
        </a:solidFill>
        <a:latin typeface="Baskerville"/>
        <a:ea typeface="Baskerville"/>
        <a:cs typeface="Baskerville"/>
        <a:sym typeface="Baskervill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Baskerville"/>
          <a:ea typeface="Baskerville"/>
          <a:cs typeface="Baskerville"/>
        </a:font>
        <a:srgbClr val="5E5E5E"/>
      </a:tcTxStyle>
      <a:tcStyle>
        <a:tcBdr>
          <a:left>
            <a:ln w="12700" cap="flat">
              <a:solidFill>
                <a:srgbClr val="5E0033"/>
              </a:solidFill>
              <a:prstDash val="solid"/>
              <a:bevel/>
            </a:ln>
          </a:left>
          <a:right>
            <a:ln w="12700" cap="flat">
              <a:solidFill>
                <a:srgbClr val="5E0033"/>
              </a:solidFill>
              <a:prstDash val="solid"/>
              <a:bevel/>
            </a:ln>
          </a:right>
          <a:top>
            <a:ln w="12700" cap="flat">
              <a:solidFill>
                <a:srgbClr val="5E0033"/>
              </a:solidFill>
              <a:prstDash val="solid"/>
              <a:bevel/>
            </a:ln>
          </a:top>
          <a:bottom>
            <a:ln w="12700" cap="flat">
              <a:solidFill>
                <a:srgbClr val="5E0033"/>
              </a:solidFill>
              <a:prstDash val="solid"/>
              <a:bevel/>
            </a:ln>
          </a:bottom>
          <a:insideH>
            <a:ln w="12700" cap="flat">
              <a:solidFill>
                <a:srgbClr val="5E0033"/>
              </a:solidFill>
              <a:prstDash val="solid"/>
              <a:bevel/>
            </a:ln>
          </a:insideH>
          <a:insideV>
            <a:ln w="12700" cap="flat">
              <a:solidFill>
                <a:srgbClr val="5E0033"/>
              </a:solidFill>
              <a:prstDash val="solid"/>
              <a:bevel/>
            </a:ln>
          </a:insideV>
        </a:tcBdr>
        <a:fill>
          <a:solidFill>
            <a:srgbClr val="D9E3E9"/>
          </a:solidFill>
        </a:fill>
      </a:tcStyle>
    </a:wholeTbl>
    <a:band2H>
      <a:tcTxStyle b="def" i="def"/>
      <a:tcStyle>
        <a:tcBdr/>
        <a:fill>
          <a:solidFill>
            <a:srgbClr val="EDF1F4"/>
          </a:solidFill>
        </a:fill>
      </a:tcStyle>
    </a:band2H>
    <a:firstCol>
      <a:tcTxStyle b="on" i="on">
        <a:font>
          <a:latin typeface="Baskerville"/>
          <a:ea typeface="Baskerville"/>
          <a:cs typeface="Baskerville"/>
        </a:font>
        <a:srgbClr val="5E0033"/>
      </a:tcTxStyle>
      <a:tcStyle>
        <a:tcBdr>
          <a:left>
            <a:ln w="12700" cap="flat">
              <a:solidFill>
                <a:srgbClr val="5E0033"/>
              </a:solidFill>
              <a:prstDash val="solid"/>
              <a:bevel/>
            </a:ln>
          </a:left>
          <a:right>
            <a:ln w="12700" cap="flat">
              <a:solidFill>
                <a:srgbClr val="5E0033"/>
              </a:solidFill>
              <a:prstDash val="solid"/>
              <a:bevel/>
            </a:ln>
          </a:right>
          <a:top>
            <a:ln w="12700" cap="flat">
              <a:solidFill>
                <a:srgbClr val="5E0033"/>
              </a:solidFill>
              <a:prstDash val="solid"/>
              <a:bevel/>
            </a:ln>
          </a:top>
          <a:bottom>
            <a:ln w="12700" cap="flat">
              <a:solidFill>
                <a:srgbClr val="5E0033"/>
              </a:solidFill>
              <a:prstDash val="solid"/>
              <a:bevel/>
            </a:ln>
          </a:bottom>
          <a:insideH>
            <a:ln w="12700" cap="flat">
              <a:solidFill>
                <a:srgbClr val="5E0033"/>
              </a:solidFill>
              <a:prstDash val="solid"/>
              <a:bevel/>
            </a:ln>
          </a:insideH>
          <a:insideV>
            <a:ln w="12700" cap="flat">
              <a:solidFill>
                <a:srgbClr val="5E0033"/>
              </a:solidFill>
              <a:prstDash val="solid"/>
              <a:bevel/>
            </a:ln>
          </a:insideV>
        </a:tcBdr>
        <a:fill>
          <a:solidFill>
            <a:srgbClr val="87AEC1"/>
          </a:solidFill>
        </a:fill>
      </a:tcStyle>
    </a:firstCol>
    <a:lastRow>
      <a:tcTxStyle b="on" i="on">
        <a:font>
          <a:latin typeface="Baskerville"/>
          <a:ea typeface="Baskerville"/>
          <a:cs typeface="Baskerville"/>
        </a:font>
        <a:srgbClr val="5E0033"/>
      </a:tcTxStyle>
      <a:tcStyle>
        <a:tcBdr>
          <a:left>
            <a:ln w="12700" cap="flat">
              <a:solidFill>
                <a:srgbClr val="5E0033"/>
              </a:solidFill>
              <a:prstDash val="solid"/>
              <a:bevel/>
            </a:ln>
          </a:left>
          <a:right>
            <a:ln w="12700" cap="flat">
              <a:solidFill>
                <a:srgbClr val="5E0033"/>
              </a:solidFill>
              <a:prstDash val="solid"/>
              <a:bevel/>
            </a:ln>
          </a:right>
          <a:top>
            <a:ln w="38100" cap="flat">
              <a:solidFill>
                <a:srgbClr val="5E0033"/>
              </a:solidFill>
              <a:prstDash val="solid"/>
              <a:bevel/>
            </a:ln>
          </a:top>
          <a:bottom>
            <a:ln w="12700" cap="flat">
              <a:solidFill>
                <a:srgbClr val="5E0033"/>
              </a:solidFill>
              <a:prstDash val="solid"/>
              <a:bevel/>
            </a:ln>
          </a:bottom>
          <a:insideH>
            <a:ln w="12700" cap="flat">
              <a:solidFill>
                <a:srgbClr val="5E0033"/>
              </a:solidFill>
              <a:prstDash val="solid"/>
              <a:bevel/>
            </a:ln>
          </a:insideH>
          <a:insideV>
            <a:ln w="12700" cap="flat">
              <a:solidFill>
                <a:srgbClr val="5E0033"/>
              </a:solidFill>
              <a:prstDash val="solid"/>
              <a:bevel/>
            </a:ln>
          </a:insideV>
        </a:tcBdr>
        <a:fill>
          <a:solidFill>
            <a:srgbClr val="87AEC1"/>
          </a:solidFill>
        </a:fill>
      </a:tcStyle>
    </a:lastRow>
    <a:firstRow>
      <a:tcTxStyle b="on" i="on">
        <a:font>
          <a:latin typeface="Baskerville"/>
          <a:ea typeface="Baskerville"/>
          <a:cs typeface="Baskerville"/>
        </a:font>
        <a:srgbClr val="5E0033"/>
      </a:tcTxStyle>
      <a:tcStyle>
        <a:tcBdr>
          <a:left>
            <a:ln w="12700" cap="flat">
              <a:solidFill>
                <a:srgbClr val="5E0033"/>
              </a:solidFill>
              <a:prstDash val="solid"/>
              <a:bevel/>
            </a:ln>
          </a:left>
          <a:right>
            <a:ln w="12700" cap="flat">
              <a:solidFill>
                <a:srgbClr val="5E0033"/>
              </a:solidFill>
              <a:prstDash val="solid"/>
              <a:bevel/>
            </a:ln>
          </a:right>
          <a:top>
            <a:ln w="12700" cap="flat">
              <a:solidFill>
                <a:srgbClr val="5E0033"/>
              </a:solidFill>
              <a:prstDash val="solid"/>
              <a:bevel/>
            </a:ln>
          </a:top>
          <a:bottom>
            <a:ln w="38100" cap="flat">
              <a:solidFill>
                <a:srgbClr val="5E0033"/>
              </a:solidFill>
              <a:prstDash val="solid"/>
              <a:bevel/>
            </a:ln>
          </a:bottom>
          <a:insideH>
            <a:ln w="12700" cap="flat">
              <a:solidFill>
                <a:srgbClr val="5E0033"/>
              </a:solidFill>
              <a:prstDash val="solid"/>
              <a:bevel/>
            </a:ln>
          </a:insideH>
          <a:insideV>
            <a:ln w="12700" cap="flat">
              <a:solidFill>
                <a:srgbClr val="5E0033"/>
              </a:solidFill>
              <a:prstDash val="solid"/>
              <a:bevel/>
            </a:ln>
          </a:insideV>
        </a:tcBdr>
        <a:fill>
          <a:solidFill>
            <a:srgbClr val="87AEC1"/>
          </a:solidFill>
        </a:fill>
      </a:tcStyle>
    </a:firstRow>
  </a:tblStyle>
  <a:tblStyle styleId="{C7B018BB-80A7-4F77-B60F-C8B233D01FF8}" styleName="">
    <a:tblBg/>
    <a:wholeTbl>
      <a:tcTxStyle b="on" i="on">
        <a:font>
          <a:latin typeface="Baskerville"/>
          <a:ea typeface="Baskerville"/>
          <a:cs typeface="Baskerville"/>
        </a:font>
        <a:srgbClr val="5E5E5E"/>
      </a:tcTxStyle>
      <a:tcStyle>
        <a:tcBdr>
          <a:left>
            <a:ln w="12700" cap="flat">
              <a:solidFill>
                <a:srgbClr val="5E0033"/>
              </a:solidFill>
              <a:prstDash val="solid"/>
              <a:bevel/>
            </a:ln>
          </a:left>
          <a:right>
            <a:ln w="12700" cap="flat">
              <a:solidFill>
                <a:srgbClr val="5E0033"/>
              </a:solidFill>
              <a:prstDash val="solid"/>
              <a:bevel/>
            </a:ln>
          </a:right>
          <a:top>
            <a:ln w="12700" cap="flat">
              <a:solidFill>
                <a:srgbClr val="5E0033"/>
              </a:solidFill>
              <a:prstDash val="solid"/>
              <a:bevel/>
            </a:ln>
          </a:top>
          <a:bottom>
            <a:ln w="12700" cap="flat">
              <a:solidFill>
                <a:srgbClr val="5E0033"/>
              </a:solidFill>
              <a:prstDash val="solid"/>
              <a:bevel/>
            </a:ln>
          </a:bottom>
          <a:insideH>
            <a:ln w="12700" cap="flat">
              <a:solidFill>
                <a:srgbClr val="5E0033"/>
              </a:solidFill>
              <a:prstDash val="solid"/>
              <a:bevel/>
            </a:ln>
          </a:insideH>
          <a:insideV>
            <a:ln w="12700" cap="flat">
              <a:solidFill>
                <a:srgbClr val="5E0033"/>
              </a:solidFill>
              <a:prstDash val="solid"/>
              <a:bevel/>
            </a:ln>
          </a:insideV>
        </a:tcBdr>
        <a:fill>
          <a:solidFill>
            <a:srgbClr val="ECD6D3"/>
          </a:solidFill>
        </a:fill>
      </a:tcStyle>
    </a:wholeTbl>
    <a:band2H>
      <a:tcTxStyle b="def" i="def"/>
      <a:tcStyle>
        <a:tcBdr/>
        <a:fill>
          <a:solidFill>
            <a:srgbClr val="F6ECEA"/>
          </a:solidFill>
        </a:fill>
      </a:tcStyle>
    </a:band2H>
    <a:firstCol>
      <a:tcTxStyle b="on" i="on">
        <a:font>
          <a:latin typeface="Baskerville"/>
          <a:ea typeface="Baskerville"/>
          <a:cs typeface="Baskerville"/>
        </a:font>
        <a:srgbClr val="5E0033"/>
      </a:tcTxStyle>
      <a:tcStyle>
        <a:tcBdr>
          <a:left>
            <a:ln w="12700" cap="flat">
              <a:solidFill>
                <a:srgbClr val="5E0033"/>
              </a:solidFill>
              <a:prstDash val="solid"/>
              <a:bevel/>
            </a:ln>
          </a:left>
          <a:right>
            <a:ln w="12700" cap="flat">
              <a:solidFill>
                <a:srgbClr val="5E0033"/>
              </a:solidFill>
              <a:prstDash val="solid"/>
              <a:bevel/>
            </a:ln>
          </a:right>
          <a:top>
            <a:ln w="12700" cap="flat">
              <a:solidFill>
                <a:srgbClr val="5E0033"/>
              </a:solidFill>
              <a:prstDash val="solid"/>
              <a:bevel/>
            </a:ln>
          </a:top>
          <a:bottom>
            <a:ln w="12700" cap="flat">
              <a:solidFill>
                <a:srgbClr val="5E0033"/>
              </a:solidFill>
              <a:prstDash val="solid"/>
              <a:bevel/>
            </a:ln>
          </a:bottom>
          <a:insideH>
            <a:ln w="12700" cap="flat">
              <a:solidFill>
                <a:srgbClr val="5E0033"/>
              </a:solidFill>
              <a:prstDash val="solid"/>
              <a:bevel/>
            </a:ln>
          </a:insideH>
          <a:insideV>
            <a:ln w="12700" cap="flat">
              <a:solidFill>
                <a:srgbClr val="5E0033"/>
              </a:solidFill>
              <a:prstDash val="solid"/>
              <a:bevel/>
            </a:ln>
          </a:insideV>
        </a:tcBdr>
        <a:fill>
          <a:solidFill>
            <a:srgbClr val="CC7A69"/>
          </a:solidFill>
        </a:fill>
      </a:tcStyle>
    </a:firstCol>
    <a:lastRow>
      <a:tcTxStyle b="on" i="on">
        <a:font>
          <a:latin typeface="Baskerville"/>
          <a:ea typeface="Baskerville"/>
          <a:cs typeface="Baskerville"/>
        </a:font>
        <a:srgbClr val="5E0033"/>
      </a:tcTxStyle>
      <a:tcStyle>
        <a:tcBdr>
          <a:left>
            <a:ln w="12700" cap="flat">
              <a:solidFill>
                <a:srgbClr val="5E0033"/>
              </a:solidFill>
              <a:prstDash val="solid"/>
              <a:bevel/>
            </a:ln>
          </a:left>
          <a:right>
            <a:ln w="12700" cap="flat">
              <a:solidFill>
                <a:srgbClr val="5E0033"/>
              </a:solidFill>
              <a:prstDash val="solid"/>
              <a:bevel/>
            </a:ln>
          </a:right>
          <a:top>
            <a:ln w="38100" cap="flat">
              <a:solidFill>
                <a:srgbClr val="5E0033"/>
              </a:solidFill>
              <a:prstDash val="solid"/>
              <a:bevel/>
            </a:ln>
          </a:top>
          <a:bottom>
            <a:ln w="12700" cap="flat">
              <a:solidFill>
                <a:srgbClr val="5E0033"/>
              </a:solidFill>
              <a:prstDash val="solid"/>
              <a:bevel/>
            </a:ln>
          </a:bottom>
          <a:insideH>
            <a:ln w="12700" cap="flat">
              <a:solidFill>
                <a:srgbClr val="5E0033"/>
              </a:solidFill>
              <a:prstDash val="solid"/>
              <a:bevel/>
            </a:ln>
          </a:insideH>
          <a:insideV>
            <a:ln w="12700" cap="flat">
              <a:solidFill>
                <a:srgbClr val="5E0033"/>
              </a:solidFill>
              <a:prstDash val="solid"/>
              <a:bevel/>
            </a:ln>
          </a:insideV>
        </a:tcBdr>
        <a:fill>
          <a:solidFill>
            <a:srgbClr val="CC7A69"/>
          </a:solidFill>
        </a:fill>
      </a:tcStyle>
    </a:lastRow>
    <a:firstRow>
      <a:tcTxStyle b="on" i="on">
        <a:font>
          <a:latin typeface="Baskerville"/>
          <a:ea typeface="Baskerville"/>
          <a:cs typeface="Baskerville"/>
        </a:font>
        <a:srgbClr val="5E0033"/>
      </a:tcTxStyle>
      <a:tcStyle>
        <a:tcBdr>
          <a:left>
            <a:ln w="12700" cap="flat">
              <a:solidFill>
                <a:srgbClr val="5E0033"/>
              </a:solidFill>
              <a:prstDash val="solid"/>
              <a:bevel/>
            </a:ln>
          </a:left>
          <a:right>
            <a:ln w="12700" cap="flat">
              <a:solidFill>
                <a:srgbClr val="5E0033"/>
              </a:solidFill>
              <a:prstDash val="solid"/>
              <a:bevel/>
            </a:ln>
          </a:right>
          <a:top>
            <a:ln w="12700" cap="flat">
              <a:solidFill>
                <a:srgbClr val="5E0033"/>
              </a:solidFill>
              <a:prstDash val="solid"/>
              <a:bevel/>
            </a:ln>
          </a:top>
          <a:bottom>
            <a:ln w="38100" cap="flat">
              <a:solidFill>
                <a:srgbClr val="5E0033"/>
              </a:solidFill>
              <a:prstDash val="solid"/>
              <a:bevel/>
            </a:ln>
          </a:bottom>
          <a:insideH>
            <a:ln w="12700" cap="flat">
              <a:solidFill>
                <a:srgbClr val="5E0033"/>
              </a:solidFill>
              <a:prstDash val="solid"/>
              <a:bevel/>
            </a:ln>
          </a:insideH>
          <a:insideV>
            <a:ln w="12700" cap="flat">
              <a:solidFill>
                <a:srgbClr val="5E0033"/>
              </a:solidFill>
              <a:prstDash val="solid"/>
              <a:bevel/>
            </a:ln>
          </a:insideV>
        </a:tcBdr>
        <a:fill>
          <a:solidFill>
            <a:srgbClr val="CC7A69"/>
          </a:solidFill>
        </a:fill>
      </a:tcStyle>
    </a:firstRow>
  </a:tblStyle>
  <a:tblStyle styleId="{EEE7283C-3CF3-47DC-8721-378D4A62B228}" styleName="">
    <a:tblBg/>
    <a:wholeTbl>
      <a:tcTxStyle b="on" i="on">
        <a:font>
          <a:latin typeface="Baskerville"/>
          <a:ea typeface="Baskerville"/>
          <a:cs typeface="Baskerville"/>
        </a:font>
        <a:srgbClr val="5E5E5E"/>
      </a:tcTxStyle>
      <a:tcStyle>
        <a:tcBdr>
          <a:left>
            <a:ln w="12700" cap="flat">
              <a:solidFill>
                <a:srgbClr val="5E0033"/>
              </a:solidFill>
              <a:prstDash val="solid"/>
              <a:bevel/>
            </a:ln>
          </a:left>
          <a:right>
            <a:ln w="12700" cap="flat">
              <a:solidFill>
                <a:srgbClr val="5E0033"/>
              </a:solidFill>
              <a:prstDash val="solid"/>
              <a:bevel/>
            </a:ln>
          </a:right>
          <a:top>
            <a:ln w="12700" cap="flat">
              <a:solidFill>
                <a:srgbClr val="5E0033"/>
              </a:solidFill>
              <a:prstDash val="solid"/>
              <a:bevel/>
            </a:ln>
          </a:top>
          <a:bottom>
            <a:ln w="12700" cap="flat">
              <a:solidFill>
                <a:srgbClr val="5E0033"/>
              </a:solidFill>
              <a:prstDash val="solid"/>
              <a:bevel/>
            </a:ln>
          </a:bottom>
          <a:insideH>
            <a:ln w="12700" cap="flat">
              <a:solidFill>
                <a:srgbClr val="5E0033"/>
              </a:solidFill>
              <a:prstDash val="solid"/>
              <a:bevel/>
            </a:ln>
          </a:insideH>
          <a:insideV>
            <a:ln w="12700" cap="flat">
              <a:solidFill>
                <a:srgbClr val="5E0033"/>
              </a:solidFill>
              <a:prstDash val="solid"/>
              <a:bevel/>
            </a:ln>
          </a:insideV>
        </a:tcBdr>
        <a:fill>
          <a:solidFill>
            <a:srgbClr val="E9EDDA"/>
          </a:solidFill>
        </a:fill>
      </a:tcStyle>
    </a:wholeTbl>
    <a:band2H>
      <a:tcTxStyle b="def" i="def"/>
      <a:tcStyle>
        <a:tcBdr/>
        <a:fill>
          <a:solidFill>
            <a:srgbClr val="F4F6ED"/>
          </a:solidFill>
        </a:fill>
      </a:tcStyle>
    </a:band2H>
    <a:firstCol>
      <a:tcTxStyle b="on" i="on">
        <a:font>
          <a:latin typeface="Baskerville"/>
          <a:ea typeface="Baskerville"/>
          <a:cs typeface="Baskerville"/>
        </a:font>
        <a:srgbClr val="5E0033"/>
      </a:tcTxStyle>
      <a:tcStyle>
        <a:tcBdr>
          <a:left>
            <a:ln w="12700" cap="flat">
              <a:solidFill>
                <a:srgbClr val="5E0033"/>
              </a:solidFill>
              <a:prstDash val="solid"/>
              <a:bevel/>
            </a:ln>
          </a:left>
          <a:right>
            <a:ln w="12700" cap="flat">
              <a:solidFill>
                <a:srgbClr val="5E0033"/>
              </a:solidFill>
              <a:prstDash val="solid"/>
              <a:bevel/>
            </a:ln>
          </a:right>
          <a:top>
            <a:ln w="12700" cap="flat">
              <a:solidFill>
                <a:srgbClr val="5E0033"/>
              </a:solidFill>
              <a:prstDash val="solid"/>
              <a:bevel/>
            </a:ln>
          </a:top>
          <a:bottom>
            <a:ln w="12700" cap="flat">
              <a:solidFill>
                <a:srgbClr val="5E0033"/>
              </a:solidFill>
              <a:prstDash val="solid"/>
              <a:bevel/>
            </a:ln>
          </a:bottom>
          <a:insideH>
            <a:ln w="12700" cap="flat">
              <a:solidFill>
                <a:srgbClr val="5E0033"/>
              </a:solidFill>
              <a:prstDash val="solid"/>
              <a:bevel/>
            </a:ln>
          </a:insideH>
          <a:insideV>
            <a:ln w="12700" cap="flat">
              <a:solidFill>
                <a:srgbClr val="5E0033"/>
              </a:solidFill>
              <a:prstDash val="solid"/>
              <a:bevel/>
            </a:ln>
          </a:insideV>
        </a:tcBdr>
        <a:fill>
          <a:solidFill>
            <a:srgbClr val="C3CD8B"/>
          </a:solidFill>
        </a:fill>
      </a:tcStyle>
    </a:firstCol>
    <a:lastRow>
      <a:tcTxStyle b="on" i="on">
        <a:font>
          <a:latin typeface="Baskerville"/>
          <a:ea typeface="Baskerville"/>
          <a:cs typeface="Baskerville"/>
        </a:font>
        <a:srgbClr val="5E0033"/>
      </a:tcTxStyle>
      <a:tcStyle>
        <a:tcBdr>
          <a:left>
            <a:ln w="12700" cap="flat">
              <a:solidFill>
                <a:srgbClr val="5E0033"/>
              </a:solidFill>
              <a:prstDash val="solid"/>
              <a:bevel/>
            </a:ln>
          </a:left>
          <a:right>
            <a:ln w="12700" cap="flat">
              <a:solidFill>
                <a:srgbClr val="5E0033"/>
              </a:solidFill>
              <a:prstDash val="solid"/>
              <a:bevel/>
            </a:ln>
          </a:right>
          <a:top>
            <a:ln w="38100" cap="flat">
              <a:solidFill>
                <a:srgbClr val="5E0033"/>
              </a:solidFill>
              <a:prstDash val="solid"/>
              <a:bevel/>
            </a:ln>
          </a:top>
          <a:bottom>
            <a:ln w="12700" cap="flat">
              <a:solidFill>
                <a:srgbClr val="5E0033"/>
              </a:solidFill>
              <a:prstDash val="solid"/>
              <a:bevel/>
            </a:ln>
          </a:bottom>
          <a:insideH>
            <a:ln w="12700" cap="flat">
              <a:solidFill>
                <a:srgbClr val="5E0033"/>
              </a:solidFill>
              <a:prstDash val="solid"/>
              <a:bevel/>
            </a:ln>
          </a:insideH>
          <a:insideV>
            <a:ln w="12700" cap="flat">
              <a:solidFill>
                <a:srgbClr val="5E0033"/>
              </a:solidFill>
              <a:prstDash val="solid"/>
              <a:bevel/>
            </a:ln>
          </a:insideV>
        </a:tcBdr>
        <a:fill>
          <a:solidFill>
            <a:srgbClr val="C3CD8B"/>
          </a:solidFill>
        </a:fill>
      </a:tcStyle>
    </a:lastRow>
    <a:firstRow>
      <a:tcTxStyle b="on" i="on">
        <a:font>
          <a:latin typeface="Baskerville"/>
          <a:ea typeface="Baskerville"/>
          <a:cs typeface="Baskerville"/>
        </a:font>
        <a:srgbClr val="5E0033"/>
      </a:tcTxStyle>
      <a:tcStyle>
        <a:tcBdr>
          <a:left>
            <a:ln w="12700" cap="flat">
              <a:solidFill>
                <a:srgbClr val="5E0033"/>
              </a:solidFill>
              <a:prstDash val="solid"/>
              <a:bevel/>
            </a:ln>
          </a:left>
          <a:right>
            <a:ln w="12700" cap="flat">
              <a:solidFill>
                <a:srgbClr val="5E0033"/>
              </a:solidFill>
              <a:prstDash val="solid"/>
              <a:bevel/>
            </a:ln>
          </a:right>
          <a:top>
            <a:ln w="12700" cap="flat">
              <a:solidFill>
                <a:srgbClr val="5E0033"/>
              </a:solidFill>
              <a:prstDash val="solid"/>
              <a:bevel/>
            </a:ln>
          </a:top>
          <a:bottom>
            <a:ln w="38100" cap="flat">
              <a:solidFill>
                <a:srgbClr val="5E0033"/>
              </a:solidFill>
              <a:prstDash val="solid"/>
              <a:bevel/>
            </a:ln>
          </a:bottom>
          <a:insideH>
            <a:ln w="12700" cap="flat">
              <a:solidFill>
                <a:srgbClr val="5E0033"/>
              </a:solidFill>
              <a:prstDash val="solid"/>
              <a:bevel/>
            </a:ln>
          </a:insideH>
          <a:insideV>
            <a:ln w="12700" cap="flat">
              <a:solidFill>
                <a:srgbClr val="5E0033"/>
              </a:solidFill>
              <a:prstDash val="solid"/>
              <a:bevel/>
            </a:ln>
          </a:insideV>
        </a:tcBdr>
        <a:fill>
          <a:solidFill>
            <a:srgbClr val="C3CD8B"/>
          </a:solidFill>
        </a:fill>
      </a:tcStyle>
    </a:firstRow>
  </a:tblStyle>
  <a:tblStyle styleId="{CF821DB8-F4EB-4A41-A1BA-3FCAFE7338EE}" styleName="">
    <a:tblBg/>
    <a:wholeTbl>
      <a:tcTxStyle b="on" i="on">
        <a:font>
          <a:latin typeface="Baskerville"/>
          <a:ea typeface="Baskerville"/>
          <a:cs typeface="Baskerville"/>
        </a:font>
        <a:srgbClr val="5E5E5E"/>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wholeTbl>
    <a:band2H>
      <a:tcTxStyle b="def" i="def"/>
      <a:tcStyle>
        <a:tcBdr/>
        <a:fill>
          <a:solidFill>
            <a:srgbClr val="5E0033"/>
          </a:solidFill>
        </a:fill>
      </a:tcStyle>
    </a:band2H>
    <a:firstCol>
      <a:tcTxStyle b="on" i="on">
        <a:font>
          <a:latin typeface="Baskerville"/>
          <a:ea typeface="Baskerville"/>
          <a:cs typeface="Baskerville"/>
        </a:font>
        <a:srgbClr val="5E0033"/>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87AEC1"/>
          </a:solidFill>
        </a:fill>
      </a:tcStyle>
    </a:firstCol>
    <a:lastRow>
      <a:tcTxStyle b="on" i="on">
        <a:font>
          <a:latin typeface="Baskerville"/>
          <a:ea typeface="Baskerville"/>
          <a:cs typeface="Baskerville"/>
        </a:font>
        <a:srgbClr val="5E5E5E"/>
      </a:tcTxStyle>
      <a:tcStyle>
        <a:tcBdr>
          <a:left>
            <a:ln w="12700" cap="flat">
              <a:noFill/>
              <a:miter lim="400000"/>
            </a:ln>
          </a:left>
          <a:right>
            <a:ln w="12700" cap="flat">
              <a:noFill/>
              <a:miter lim="400000"/>
            </a:ln>
          </a:right>
          <a:top>
            <a:ln w="50800" cap="flat">
              <a:solidFill>
                <a:srgbClr val="5E5E5E"/>
              </a:solidFill>
              <a:prstDash val="solid"/>
              <a:bevel/>
            </a:ln>
          </a:top>
          <a:bottom>
            <a:ln w="25400" cap="flat">
              <a:solidFill>
                <a:srgbClr val="5E5E5E"/>
              </a:solidFill>
              <a:prstDash val="solid"/>
              <a:bevel/>
            </a:ln>
          </a:bottom>
          <a:insideH>
            <a:ln w="12700" cap="flat">
              <a:noFill/>
              <a:miter lim="400000"/>
            </a:ln>
          </a:insideH>
          <a:insideV>
            <a:ln w="12700" cap="flat">
              <a:noFill/>
              <a:miter lim="400000"/>
            </a:ln>
          </a:insideV>
        </a:tcBdr>
        <a:fill>
          <a:solidFill>
            <a:srgbClr val="5E0033"/>
          </a:solidFill>
        </a:fill>
      </a:tcStyle>
    </a:lastRow>
    <a:firstRow>
      <a:tcTxStyle b="on" i="on">
        <a:font>
          <a:latin typeface="Baskerville"/>
          <a:ea typeface="Baskerville"/>
          <a:cs typeface="Baskerville"/>
        </a:font>
        <a:srgbClr val="5E0033"/>
      </a:tcTxStyle>
      <a:tcStyle>
        <a:tcBdr>
          <a:left>
            <a:ln w="12700" cap="flat">
              <a:noFill/>
              <a:miter lim="400000"/>
            </a:ln>
          </a:left>
          <a:right>
            <a:ln w="12700" cap="flat">
              <a:noFill/>
              <a:miter lim="400000"/>
            </a:ln>
          </a:right>
          <a:top>
            <a:ln w="25400" cap="flat">
              <a:solidFill>
                <a:srgbClr val="5E5E5E"/>
              </a:solidFill>
              <a:prstDash val="solid"/>
              <a:bevel/>
            </a:ln>
          </a:top>
          <a:bottom>
            <a:ln w="25400" cap="flat">
              <a:solidFill>
                <a:srgbClr val="5E5E5E"/>
              </a:solidFill>
              <a:prstDash val="solid"/>
              <a:bevel/>
            </a:ln>
          </a:bottom>
          <a:insideH>
            <a:ln w="12700" cap="flat">
              <a:noFill/>
              <a:miter lim="400000"/>
            </a:ln>
          </a:insideH>
          <a:insideV>
            <a:ln w="12700" cap="flat">
              <a:noFill/>
              <a:miter lim="400000"/>
            </a:ln>
          </a:insideV>
        </a:tcBdr>
        <a:fill>
          <a:solidFill>
            <a:srgbClr val="87AEC1"/>
          </a:solidFill>
        </a:fill>
      </a:tcStyle>
    </a:firstRow>
  </a:tblStyle>
  <a:tblStyle styleId="{33BA23B1-9221-436E-865A-0063620EA4FD}" styleName="">
    <a:tblBg/>
    <a:wholeTbl>
      <a:tcTxStyle b="on" i="on">
        <a:font>
          <a:latin typeface="Baskerville"/>
          <a:ea typeface="Baskerville"/>
          <a:cs typeface="Baskerville"/>
        </a:font>
        <a:srgbClr val="5E5E5E"/>
      </a:tcTxStyle>
      <a:tcStyle>
        <a:tcBdr>
          <a:left>
            <a:ln w="12700" cap="flat">
              <a:solidFill>
                <a:srgbClr val="5E0033"/>
              </a:solidFill>
              <a:prstDash val="solid"/>
              <a:bevel/>
            </a:ln>
          </a:left>
          <a:right>
            <a:ln w="12700" cap="flat">
              <a:solidFill>
                <a:srgbClr val="5E0033"/>
              </a:solidFill>
              <a:prstDash val="solid"/>
              <a:bevel/>
            </a:ln>
          </a:right>
          <a:top>
            <a:ln w="12700" cap="flat">
              <a:solidFill>
                <a:srgbClr val="5E0033"/>
              </a:solidFill>
              <a:prstDash val="solid"/>
              <a:bevel/>
            </a:ln>
          </a:top>
          <a:bottom>
            <a:ln w="12700" cap="flat">
              <a:solidFill>
                <a:srgbClr val="5E0033"/>
              </a:solidFill>
              <a:prstDash val="solid"/>
              <a:bevel/>
            </a:ln>
          </a:bottom>
          <a:insideH>
            <a:ln w="12700" cap="flat">
              <a:solidFill>
                <a:srgbClr val="5E0033"/>
              </a:solidFill>
              <a:prstDash val="solid"/>
              <a:bevel/>
            </a:ln>
          </a:insideH>
          <a:insideV>
            <a:ln w="12700" cap="flat">
              <a:solidFill>
                <a:srgbClr val="5E0033"/>
              </a:solidFill>
              <a:prstDash val="solid"/>
              <a:bevel/>
            </a:ln>
          </a:insideV>
        </a:tcBdr>
        <a:fill>
          <a:solidFill>
            <a:srgbClr val="D1D1D1"/>
          </a:solidFill>
        </a:fill>
      </a:tcStyle>
    </a:wholeTbl>
    <a:band2H>
      <a:tcTxStyle b="def" i="def"/>
      <a:tcStyle>
        <a:tcBdr/>
        <a:fill>
          <a:solidFill>
            <a:srgbClr val="E9E9E9"/>
          </a:solidFill>
        </a:fill>
      </a:tcStyle>
    </a:band2H>
    <a:firstCol>
      <a:tcTxStyle b="on" i="on">
        <a:font>
          <a:latin typeface="Baskerville"/>
          <a:ea typeface="Baskerville"/>
          <a:cs typeface="Baskerville"/>
        </a:font>
        <a:srgbClr val="5E0033"/>
      </a:tcTxStyle>
      <a:tcStyle>
        <a:tcBdr>
          <a:left>
            <a:ln w="12700" cap="flat">
              <a:solidFill>
                <a:srgbClr val="5E0033"/>
              </a:solidFill>
              <a:prstDash val="solid"/>
              <a:bevel/>
            </a:ln>
          </a:left>
          <a:right>
            <a:ln w="12700" cap="flat">
              <a:solidFill>
                <a:srgbClr val="5E0033"/>
              </a:solidFill>
              <a:prstDash val="solid"/>
              <a:bevel/>
            </a:ln>
          </a:right>
          <a:top>
            <a:ln w="12700" cap="flat">
              <a:solidFill>
                <a:srgbClr val="5E0033"/>
              </a:solidFill>
              <a:prstDash val="solid"/>
              <a:bevel/>
            </a:ln>
          </a:top>
          <a:bottom>
            <a:ln w="12700" cap="flat">
              <a:solidFill>
                <a:srgbClr val="5E0033"/>
              </a:solidFill>
              <a:prstDash val="solid"/>
              <a:bevel/>
            </a:ln>
          </a:bottom>
          <a:insideH>
            <a:ln w="12700" cap="flat">
              <a:solidFill>
                <a:srgbClr val="5E0033"/>
              </a:solidFill>
              <a:prstDash val="solid"/>
              <a:bevel/>
            </a:ln>
          </a:insideH>
          <a:insideV>
            <a:ln w="12700" cap="flat">
              <a:solidFill>
                <a:srgbClr val="5E0033"/>
              </a:solidFill>
              <a:prstDash val="solid"/>
              <a:bevel/>
            </a:ln>
          </a:insideV>
        </a:tcBdr>
        <a:fill>
          <a:solidFill>
            <a:srgbClr val="5E5E5E"/>
          </a:solidFill>
        </a:fill>
      </a:tcStyle>
    </a:firstCol>
    <a:lastRow>
      <a:tcTxStyle b="on" i="on">
        <a:font>
          <a:latin typeface="Baskerville"/>
          <a:ea typeface="Baskerville"/>
          <a:cs typeface="Baskerville"/>
        </a:font>
        <a:srgbClr val="5E0033"/>
      </a:tcTxStyle>
      <a:tcStyle>
        <a:tcBdr>
          <a:left>
            <a:ln w="12700" cap="flat">
              <a:solidFill>
                <a:srgbClr val="5E0033"/>
              </a:solidFill>
              <a:prstDash val="solid"/>
              <a:bevel/>
            </a:ln>
          </a:left>
          <a:right>
            <a:ln w="12700" cap="flat">
              <a:solidFill>
                <a:srgbClr val="5E0033"/>
              </a:solidFill>
              <a:prstDash val="solid"/>
              <a:bevel/>
            </a:ln>
          </a:right>
          <a:top>
            <a:ln w="38100" cap="flat">
              <a:solidFill>
                <a:srgbClr val="5E0033"/>
              </a:solidFill>
              <a:prstDash val="solid"/>
              <a:bevel/>
            </a:ln>
          </a:top>
          <a:bottom>
            <a:ln w="12700" cap="flat">
              <a:solidFill>
                <a:srgbClr val="5E0033"/>
              </a:solidFill>
              <a:prstDash val="solid"/>
              <a:bevel/>
            </a:ln>
          </a:bottom>
          <a:insideH>
            <a:ln w="12700" cap="flat">
              <a:solidFill>
                <a:srgbClr val="5E0033"/>
              </a:solidFill>
              <a:prstDash val="solid"/>
              <a:bevel/>
            </a:ln>
          </a:insideH>
          <a:insideV>
            <a:ln w="12700" cap="flat">
              <a:solidFill>
                <a:srgbClr val="5E0033"/>
              </a:solidFill>
              <a:prstDash val="solid"/>
              <a:bevel/>
            </a:ln>
          </a:insideV>
        </a:tcBdr>
        <a:fill>
          <a:solidFill>
            <a:srgbClr val="5E5E5E"/>
          </a:solidFill>
        </a:fill>
      </a:tcStyle>
    </a:lastRow>
    <a:firstRow>
      <a:tcTxStyle b="on" i="on">
        <a:font>
          <a:latin typeface="Baskerville"/>
          <a:ea typeface="Baskerville"/>
          <a:cs typeface="Baskerville"/>
        </a:font>
        <a:srgbClr val="5E0033"/>
      </a:tcTxStyle>
      <a:tcStyle>
        <a:tcBdr>
          <a:left>
            <a:ln w="12700" cap="flat">
              <a:solidFill>
                <a:srgbClr val="5E0033"/>
              </a:solidFill>
              <a:prstDash val="solid"/>
              <a:bevel/>
            </a:ln>
          </a:left>
          <a:right>
            <a:ln w="12700" cap="flat">
              <a:solidFill>
                <a:srgbClr val="5E0033"/>
              </a:solidFill>
              <a:prstDash val="solid"/>
              <a:bevel/>
            </a:ln>
          </a:right>
          <a:top>
            <a:ln w="12700" cap="flat">
              <a:solidFill>
                <a:srgbClr val="5E0033"/>
              </a:solidFill>
              <a:prstDash val="solid"/>
              <a:bevel/>
            </a:ln>
          </a:top>
          <a:bottom>
            <a:ln w="38100" cap="flat">
              <a:solidFill>
                <a:srgbClr val="5E0033"/>
              </a:solidFill>
              <a:prstDash val="solid"/>
              <a:bevel/>
            </a:ln>
          </a:bottom>
          <a:insideH>
            <a:ln w="12700" cap="flat">
              <a:solidFill>
                <a:srgbClr val="5E0033"/>
              </a:solidFill>
              <a:prstDash val="solid"/>
              <a:bevel/>
            </a:ln>
          </a:insideH>
          <a:insideV>
            <a:ln w="12700" cap="flat">
              <a:solidFill>
                <a:srgbClr val="5E0033"/>
              </a:solidFill>
              <a:prstDash val="solid"/>
              <a:bevel/>
            </a:ln>
          </a:insideV>
        </a:tcBdr>
        <a:fill>
          <a:solidFill>
            <a:srgbClr val="5E5E5E"/>
          </a:solidFill>
        </a:fill>
      </a:tcStyle>
    </a:firstRow>
  </a:tblStyle>
  <a:tblStyle styleId="{2708684C-4D16-4618-839F-0558EEFCDFE6}" styleName="">
    <a:tblBg/>
    <a:wholeTbl>
      <a:tcTxStyle b="on" i="on">
        <a:font>
          <a:latin typeface="Baskerville"/>
          <a:ea typeface="Baskerville"/>
          <a:cs typeface="Baskerville"/>
        </a:font>
        <a:srgbClr val="5E5E5E"/>
      </a:tcTxStyle>
      <a:tcStyle>
        <a:tcBdr>
          <a:left>
            <a:ln w="12700" cap="flat">
              <a:solidFill>
                <a:srgbClr val="5E5E5E"/>
              </a:solidFill>
              <a:prstDash val="solid"/>
              <a:bevel/>
            </a:ln>
          </a:left>
          <a:right>
            <a:ln w="12700" cap="flat">
              <a:solidFill>
                <a:srgbClr val="5E5E5E"/>
              </a:solidFill>
              <a:prstDash val="solid"/>
              <a:bevel/>
            </a:ln>
          </a:right>
          <a:top>
            <a:ln w="12700" cap="flat">
              <a:solidFill>
                <a:srgbClr val="5E5E5E"/>
              </a:solidFill>
              <a:prstDash val="solid"/>
              <a:bevel/>
            </a:ln>
          </a:top>
          <a:bottom>
            <a:ln w="12700" cap="flat">
              <a:solidFill>
                <a:srgbClr val="5E5E5E"/>
              </a:solidFill>
              <a:prstDash val="solid"/>
              <a:bevel/>
            </a:ln>
          </a:bottom>
          <a:insideH>
            <a:ln w="12700" cap="flat">
              <a:solidFill>
                <a:srgbClr val="5E5E5E"/>
              </a:solidFill>
              <a:prstDash val="solid"/>
              <a:bevel/>
            </a:ln>
          </a:insideH>
          <a:insideV>
            <a:ln w="12700" cap="flat">
              <a:solidFill>
                <a:srgbClr val="5E5E5E"/>
              </a:solidFill>
              <a:prstDash val="solid"/>
              <a:bevel/>
            </a:ln>
          </a:insideV>
        </a:tcBdr>
        <a:fill>
          <a:solidFill>
            <a:srgbClr val="5E5E5E">
              <a:alpha val="20000"/>
            </a:srgbClr>
          </a:solidFill>
        </a:fill>
      </a:tcStyle>
    </a:wholeTbl>
    <a:band2H>
      <a:tcTxStyle b="def" i="def"/>
      <a:tcStyle>
        <a:tcBdr/>
        <a:fill>
          <a:solidFill>
            <a:srgbClr val="FFFFFF"/>
          </a:solidFill>
        </a:fill>
      </a:tcStyle>
    </a:band2H>
    <a:firstCol>
      <a:tcTxStyle b="on" i="on">
        <a:font>
          <a:latin typeface="Baskerville"/>
          <a:ea typeface="Baskerville"/>
          <a:cs typeface="Baskerville"/>
        </a:font>
        <a:srgbClr val="5E5E5E"/>
      </a:tcTxStyle>
      <a:tcStyle>
        <a:tcBdr>
          <a:left>
            <a:ln w="12700" cap="flat">
              <a:solidFill>
                <a:srgbClr val="5E5E5E"/>
              </a:solidFill>
              <a:prstDash val="solid"/>
              <a:bevel/>
            </a:ln>
          </a:left>
          <a:right>
            <a:ln w="12700" cap="flat">
              <a:solidFill>
                <a:srgbClr val="5E5E5E"/>
              </a:solidFill>
              <a:prstDash val="solid"/>
              <a:bevel/>
            </a:ln>
          </a:right>
          <a:top>
            <a:ln w="12700" cap="flat">
              <a:solidFill>
                <a:srgbClr val="5E5E5E"/>
              </a:solidFill>
              <a:prstDash val="solid"/>
              <a:bevel/>
            </a:ln>
          </a:top>
          <a:bottom>
            <a:ln w="12700" cap="flat">
              <a:solidFill>
                <a:srgbClr val="5E5E5E"/>
              </a:solidFill>
              <a:prstDash val="solid"/>
              <a:bevel/>
            </a:ln>
          </a:bottom>
          <a:insideH>
            <a:ln w="12700" cap="flat">
              <a:solidFill>
                <a:srgbClr val="5E5E5E"/>
              </a:solidFill>
              <a:prstDash val="solid"/>
              <a:bevel/>
            </a:ln>
          </a:insideH>
          <a:insideV>
            <a:ln w="12700" cap="flat">
              <a:solidFill>
                <a:srgbClr val="5E5E5E"/>
              </a:solidFill>
              <a:prstDash val="solid"/>
              <a:bevel/>
            </a:ln>
          </a:insideV>
        </a:tcBdr>
        <a:fill>
          <a:solidFill>
            <a:srgbClr val="5E5E5E">
              <a:alpha val="20000"/>
            </a:srgbClr>
          </a:solidFill>
        </a:fill>
      </a:tcStyle>
    </a:firstCol>
    <a:lastRow>
      <a:tcTxStyle b="on" i="on">
        <a:font>
          <a:latin typeface="Baskerville"/>
          <a:ea typeface="Baskerville"/>
          <a:cs typeface="Baskerville"/>
        </a:font>
        <a:srgbClr val="5E5E5E"/>
      </a:tcTxStyle>
      <a:tcStyle>
        <a:tcBdr>
          <a:left>
            <a:ln w="12700" cap="flat">
              <a:solidFill>
                <a:srgbClr val="5E5E5E"/>
              </a:solidFill>
              <a:prstDash val="solid"/>
              <a:bevel/>
            </a:ln>
          </a:left>
          <a:right>
            <a:ln w="12700" cap="flat">
              <a:solidFill>
                <a:srgbClr val="5E5E5E"/>
              </a:solidFill>
              <a:prstDash val="solid"/>
              <a:bevel/>
            </a:ln>
          </a:right>
          <a:top>
            <a:ln w="50800" cap="flat">
              <a:solidFill>
                <a:srgbClr val="5E5E5E"/>
              </a:solidFill>
              <a:prstDash val="solid"/>
              <a:bevel/>
            </a:ln>
          </a:top>
          <a:bottom>
            <a:ln w="12700" cap="flat">
              <a:solidFill>
                <a:srgbClr val="5E5E5E"/>
              </a:solidFill>
              <a:prstDash val="solid"/>
              <a:bevel/>
            </a:ln>
          </a:bottom>
          <a:insideH>
            <a:ln w="12700" cap="flat">
              <a:solidFill>
                <a:srgbClr val="5E5E5E"/>
              </a:solidFill>
              <a:prstDash val="solid"/>
              <a:bevel/>
            </a:ln>
          </a:insideH>
          <a:insideV>
            <a:ln w="12700" cap="flat">
              <a:solidFill>
                <a:srgbClr val="5E5E5E"/>
              </a:solidFill>
              <a:prstDash val="solid"/>
              <a:bevel/>
            </a:ln>
          </a:insideV>
        </a:tcBdr>
        <a:fill>
          <a:noFill/>
        </a:fill>
      </a:tcStyle>
    </a:lastRow>
    <a:firstRow>
      <a:tcTxStyle b="on" i="on">
        <a:font>
          <a:latin typeface="Baskerville"/>
          <a:ea typeface="Baskerville"/>
          <a:cs typeface="Baskerville"/>
        </a:font>
        <a:srgbClr val="5E5E5E"/>
      </a:tcTxStyle>
      <a:tcStyle>
        <a:tcBdr>
          <a:left>
            <a:ln w="12700" cap="flat">
              <a:solidFill>
                <a:srgbClr val="5E5E5E"/>
              </a:solidFill>
              <a:prstDash val="solid"/>
              <a:bevel/>
            </a:ln>
          </a:left>
          <a:right>
            <a:ln w="12700" cap="flat">
              <a:solidFill>
                <a:srgbClr val="5E5E5E"/>
              </a:solidFill>
              <a:prstDash val="solid"/>
              <a:bevel/>
            </a:ln>
          </a:right>
          <a:top>
            <a:ln w="12700" cap="flat">
              <a:solidFill>
                <a:srgbClr val="5E5E5E"/>
              </a:solidFill>
              <a:prstDash val="solid"/>
              <a:bevel/>
            </a:ln>
          </a:top>
          <a:bottom>
            <a:ln w="25400" cap="flat">
              <a:solidFill>
                <a:srgbClr val="5E5E5E"/>
              </a:solidFill>
              <a:prstDash val="solid"/>
              <a:bevel/>
            </a:ln>
          </a:bottom>
          <a:insideH>
            <a:ln w="12700" cap="flat">
              <a:solidFill>
                <a:srgbClr val="5E5E5E"/>
              </a:solidFill>
              <a:prstDash val="solid"/>
              <a:bevel/>
            </a:ln>
          </a:insideH>
          <a:insideV>
            <a:ln w="12700" cap="flat">
              <a:solidFill>
                <a:srgbClr val="5E5E5E"/>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hape 29"/>
          <p:cNvSpPr/>
          <p:nvPr>
            <p:ph type="sldImg"/>
          </p:nvPr>
        </p:nvSpPr>
        <p:spPr>
          <a:xfrm>
            <a:off x="1143000" y="685800"/>
            <a:ext cx="4572000" cy="3429000"/>
          </a:xfrm>
          <a:prstGeom prst="rect">
            <a:avLst/>
          </a:prstGeom>
        </p:spPr>
        <p:txBody>
          <a:bodyPr/>
          <a:lstStyle/>
          <a:p>
            <a:pPr lvl="0"/>
          </a:p>
        </p:txBody>
      </p:sp>
      <p:sp>
        <p:nvSpPr>
          <p:cNvPr id="30" name="Shape 3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el och undertitel">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5" name="Shape 5"/>
          <p:cNvSpPr/>
          <p:nvPr>
            <p:ph type="title"/>
          </p:nvPr>
        </p:nvSpPr>
        <p:spPr>
          <a:xfrm>
            <a:off x="787400" y="1511300"/>
            <a:ext cx="11430000" cy="3810000"/>
          </a:xfrm>
          <a:prstGeom prst="rect">
            <a:avLst/>
          </a:prstGeom>
        </p:spPr>
        <p:txBody>
          <a:bodyPr anchor="b"/>
          <a:lstStyle>
            <a:lvl1pPr>
              <a:defRPr>
                <a:solidFill>
                  <a:srgbClr val="276D6D"/>
                </a:solidFill>
              </a:defRPr>
            </a:lvl1pPr>
          </a:lstStyle>
          <a:p>
            <a:pPr lvl="0">
              <a:defRPr sz="1800">
                <a:solidFill>
                  <a:srgbClr val="000000"/>
                </a:solidFill>
                <a:effectLst/>
              </a:defRPr>
            </a:pPr>
            <a:r>
              <a:rPr sz="7800">
                <a:solidFill>
                  <a:srgbClr val="276D6D"/>
                </a:solidFill>
                <a:effectLst>
                  <a:outerShdw sx="100000" sy="100000" kx="0" ky="0" algn="b" rotWithShape="0" blurRad="63500" dist="12700" dir="5400000">
                    <a:srgbClr val="000000">
                      <a:alpha val="30000"/>
                    </a:srgbClr>
                  </a:outerShdw>
                </a:effectLst>
              </a:rPr>
              <a:t>Titeltext</a:t>
            </a:r>
          </a:p>
        </p:txBody>
      </p:sp>
      <p:sp>
        <p:nvSpPr>
          <p:cNvPr id="6" name="Shape 6"/>
          <p:cNvSpPr/>
          <p:nvPr>
            <p:ph type="body" idx="1"/>
          </p:nvPr>
        </p:nvSpPr>
        <p:spPr>
          <a:xfrm>
            <a:off x="787400" y="5308600"/>
            <a:ext cx="11430000" cy="1447800"/>
          </a:xfrm>
          <a:prstGeom prst="rect">
            <a:avLst/>
          </a:prstGeom>
        </p:spPr>
        <p:txBody>
          <a:bodyPr anchor="t"/>
          <a:lstStyle>
            <a:lvl1pPr marL="0" indent="0" algn="ctr">
              <a:spcBef>
                <a:spcPts val="0"/>
              </a:spcBef>
              <a:buSzTx/>
              <a:buNone/>
              <a:defRPr sz="4000"/>
            </a:lvl1pPr>
            <a:lvl2pPr marL="0" indent="0" algn="ctr">
              <a:spcBef>
                <a:spcPts val="0"/>
              </a:spcBef>
              <a:buSzTx/>
              <a:buNone/>
              <a:defRPr sz="4000"/>
            </a:lvl2pPr>
            <a:lvl3pPr marL="0" indent="0" algn="ctr">
              <a:spcBef>
                <a:spcPts val="0"/>
              </a:spcBef>
              <a:buSzTx/>
              <a:buNone/>
              <a:defRPr sz="4000"/>
            </a:lvl3pPr>
            <a:lvl4pPr marL="0" indent="0" algn="ctr">
              <a:spcBef>
                <a:spcPts val="0"/>
              </a:spcBef>
              <a:buSzTx/>
              <a:buNone/>
              <a:defRPr sz="4000"/>
            </a:lvl4pPr>
            <a:lvl5pPr marL="0" indent="0" algn="ctr">
              <a:spcBef>
                <a:spcPts val="0"/>
              </a:spcBef>
              <a:buSzTx/>
              <a:buNone/>
              <a:defRPr sz="4000"/>
            </a:lvl5pPr>
          </a:lstStyle>
          <a:p>
            <a:pPr lvl="0">
              <a:defRPr sz="1800">
                <a:solidFill>
                  <a:srgbClr val="000000"/>
                </a:solidFill>
              </a:defRPr>
            </a:pPr>
            <a:r>
              <a:rPr sz="4000">
                <a:solidFill>
                  <a:srgbClr val="5E5E5E"/>
                </a:solidFill>
              </a:rPr>
              <a:t>Brödtext nivå ett</a:t>
            </a:r>
            <a:endParaRPr sz="4000">
              <a:solidFill>
                <a:srgbClr val="5E5E5E"/>
              </a:solidFill>
            </a:endParaRPr>
          </a:p>
          <a:p>
            <a:pPr lvl="1">
              <a:defRPr sz="1800">
                <a:solidFill>
                  <a:srgbClr val="000000"/>
                </a:solidFill>
              </a:defRPr>
            </a:pPr>
            <a:r>
              <a:rPr sz="4000">
                <a:solidFill>
                  <a:srgbClr val="5E5E5E"/>
                </a:solidFill>
              </a:rPr>
              <a:t>Brödtext nivå två</a:t>
            </a:r>
            <a:endParaRPr sz="4000">
              <a:solidFill>
                <a:srgbClr val="5E5E5E"/>
              </a:solidFill>
            </a:endParaRPr>
          </a:p>
          <a:p>
            <a:pPr lvl="2">
              <a:defRPr sz="1800">
                <a:solidFill>
                  <a:srgbClr val="000000"/>
                </a:solidFill>
              </a:defRPr>
            </a:pPr>
            <a:r>
              <a:rPr sz="4000">
                <a:solidFill>
                  <a:srgbClr val="5E5E5E"/>
                </a:solidFill>
              </a:rPr>
              <a:t>Brödtext nivå tre</a:t>
            </a:r>
            <a:endParaRPr sz="4000">
              <a:solidFill>
                <a:srgbClr val="5E5E5E"/>
              </a:solidFill>
            </a:endParaRPr>
          </a:p>
          <a:p>
            <a:pPr lvl="3">
              <a:defRPr sz="1800">
                <a:solidFill>
                  <a:srgbClr val="000000"/>
                </a:solidFill>
              </a:defRPr>
            </a:pPr>
            <a:r>
              <a:rPr sz="4000">
                <a:solidFill>
                  <a:srgbClr val="5E5E5E"/>
                </a:solidFill>
              </a:rPr>
              <a:t>Brödtext nivå fyra</a:t>
            </a:r>
            <a:endParaRPr sz="4000">
              <a:solidFill>
                <a:srgbClr val="5E5E5E"/>
              </a:solidFill>
            </a:endParaRPr>
          </a:p>
          <a:p>
            <a:pPr lvl="4">
              <a:defRPr sz="1800">
                <a:solidFill>
                  <a:srgbClr val="000000"/>
                </a:solidFill>
              </a:defRPr>
            </a:pPr>
            <a:r>
              <a:rPr sz="4000">
                <a:solidFill>
                  <a:srgbClr val="5E5E5E"/>
                </a:solidFill>
              </a:rPr>
              <a:t>Brödtext nivå fem</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Citat">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Bild">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Tom">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Foto - Horisontellt">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8" name="Shape 8"/>
          <p:cNvSpPr/>
          <p:nvPr>
            <p:ph type="title"/>
          </p:nvPr>
        </p:nvSpPr>
        <p:spPr>
          <a:xfrm>
            <a:off x="787400" y="7188200"/>
            <a:ext cx="11430000" cy="1270000"/>
          </a:xfrm>
          <a:prstGeom prst="rect">
            <a:avLst/>
          </a:prstGeom>
        </p:spPr>
        <p:txBody>
          <a:bodyPr anchor="b"/>
          <a:lstStyle>
            <a:lvl1pPr>
              <a:defRPr>
                <a:solidFill>
                  <a:srgbClr val="276D6D"/>
                </a:solidFill>
              </a:defRPr>
            </a:lvl1pPr>
          </a:lstStyle>
          <a:p>
            <a:pPr lvl="0">
              <a:defRPr sz="1800">
                <a:solidFill>
                  <a:srgbClr val="000000"/>
                </a:solidFill>
                <a:effectLst/>
              </a:defRPr>
            </a:pPr>
            <a:r>
              <a:rPr sz="7800">
                <a:solidFill>
                  <a:srgbClr val="276D6D"/>
                </a:solidFill>
                <a:effectLst>
                  <a:outerShdw sx="100000" sy="100000" kx="0" ky="0" algn="b" rotWithShape="0" blurRad="63500" dist="12700" dir="5400000">
                    <a:srgbClr val="000000">
                      <a:alpha val="30000"/>
                    </a:srgbClr>
                  </a:outerShdw>
                </a:effectLst>
              </a:rPr>
              <a:t>Titeltext</a:t>
            </a:r>
          </a:p>
        </p:txBody>
      </p:sp>
      <p:sp>
        <p:nvSpPr>
          <p:cNvPr id="9" name="Shape 9"/>
          <p:cNvSpPr/>
          <p:nvPr>
            <p:ph type="body" idx="1"/>
          </p:nvPr>
        </p:nvSpPr>
        <p:spPr>
          <a:xfrm>
            <a:off x="787400" y="8407400"/>
            <a:ext cx="11430000" cy="1041400"/>
          </a:xfrm>
          <a:prstGeom prst="rect">
            <a:avLst/>
          </a:prstGeom>
        </p:spPr>
        <p:txBody>
          <a:bodyPr anchor="t"/>
          <a:lstStyle>
            <a:lvl1pPr marL="0" indent="0" algn="ctr">
              <a:spcBef>
                <a:spcPts val="0"/>
              </a:spcBef>
              <a:buSzTx/>
              <a:buNone/>
              <a:defRPr sz="4000"/>
            </a:lvl1pPr>
            <a:lvl2pPr marL="0" indent="0" algn="ctr">
              <a:spcBef>
                <a:spcPts val="0"/>
              </a:spcBef>
              <a:buSzTx/>
              <a:buNone/>
              <a:defRPr sz="4000"/>
            </a:lvl2pPr>
            <a:lvl3pPr marL="0" indent="0" algn="ctr">
              <a:spcBef>
                <a:spcPts val="0"/>
              </a:spcBef>
              <a:buSzTx/>
              <a:buNone/>
              <a:defRPr sz="4000"/>
            </a:lvl3pPr>
            <a:lvl4pPr marL="0" indent="0" algn="ctr">
              <a:spcBef>
                <a:spcPts val="0"/>
              </a:spcBef>
              <a:buSzTx/>
              <a:buNone/>
              <a:defRPr sz="4000"/>
            </a:lvl4pPr>
            <a:lvl5pPr marL="0" indent="0" algn="ctr">
              <a:spcBef>
                <a:spcPts val="0"/>
              </a:spcBef>
              <a:buSzTx/>
              <a:buNone/>
              <a:defRPr sz="4000"/>
            </a:lvl5pPr>
          </a:lstStyle>
          <a:p>
            <a:pPr lvl="0">
              <a:defRPr sz="1800">
                <a:solidFill>
                  <a:srgbClr val="000000"/>
                </a:solidFill>
              </a:defRPr>
            </a:pPr>
            <a:r>
              <a:rPr sz="4000">
                <a:solidFill>
                  <a:srgbClr val="5E5E5E"/>
                </a:solidFill>
              </a:rPr>
              <a:t>Brödtext nivå ett</a:t>
            </a:r>
            <a:endParaRPr sz="4000">
              <a:solidFill>
                <a:srgbClr val="5E5E5E"/>
              </a:solidFill>
            </a:endParaRPr>
          </a:p>
          <a:p>
            <a:pPr lvl="1">
              <a:defRPr sz="1800">
                <a:solidFill>
                  <a:srgbClr val="000000"/>
                </a:solidFill>
              </a:defRPr>
            </a:pPr>
            <a:r>
              <a:rPr sz="4000">
                <a:solidFill>
                  <a:srgbClr val="5E5E5E"/>
                </a:solidFill>
              </a:rPr>
              <a:t>Brödtext nivå två</a:t>
            </a:r>
            <a:endParaRPr sz="4000">
              <a:solidFill>
                <a:srgbClr val="5E5E5E"/>
              </a:solidFill>
            </a:endParaRPr>
          </a:p>
          <a:p>
            <a:pPr lvl="2">
              <a:defRPr sz="1800">
                <a:solidFill>
                  <a:srgbClr val="000000"/>
                </a:solidFill>
              </a:defRPr>
            </a:pPr>
            <a:r>
              <a:rPr sz="4000">
                <a:solidFill>
                  <a:srgbClr val="5E5E5E"/>
                </a:solidFill>
              </a:rPr>
              <a:t>Brödtext nivå tre</a:t>
            </a:r>
            <a:endParaRPr sz="4000">
              <a:solidFill>
                <a:srgbClr val="5E5E5E"/>
              </a:solidFill>
            </a:endParaRPr>
          </a:p>
          <a:p>
            <a:pPr lvl="3">
              <a:defRPr sz="1800">
                <a:solidFill>
                  <a:srgbClr val="000000"/>
                </a:solidFill>
              </a:defRPr>
            </a:pPr>
            <a:r>
              <a:rPr sz="4000">
                <a:solidFill>
                  <a:srgbClr val="5E5E5E"/>
                </a:solidFill>
              </a:rPr>
              <a:t>Brödtext nivå fyra</a:t>
            </a:r>
            <a:endParaRPr sz="4000">
              <a:solidFill>
                <a:srgbClr val="5E5E5E"/>
              </a:solidFill>
            </a:endParaRPr>
          </a:p>
          <a:p>
            <a:pPr lvl="4">
              <a:defRPr sz="1800">
                <a:solidFill>
                  <a:srgbClr val="000000"/>
                </a:solidFill>
              </a:defRPr>
            </a:pPr>
            <a:r>
              <a:rPr sz="4000">
                <a:solidFill>
                  <a:srgbClr val="5E5E5E"/>
                </a:solidFill>
              </a:rPr>
              <a:t>Brödtext nivå fem</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el - Centrerad">
    <p:spTree>
      <p:nvGrpSpPr>
        <p:cNvPr id="1" name=""/>
        <p:cNvGrpSpPr/>
        <p:nvPr/>
      </p:nvGrpSpPr>
      <p:grpSpPr>
        <a:xfrm>
          <a:off x="0" y="0"/>
          <a:ext cx="0" cy="0"/>
          <a:chOff x="0" y="0"/>
          <a:chExt cx="0" cy="0"/>
        </a:xfrm>
      </p:grpSpPr>
      <p:sp>
        <p:nvSpPr>
          <p:cNvPr id="11" name="Shape 11"/>
          <p:cNvSpPr/>
          <p:nvPr>
            <p:ph type="title"/>
          </p:nvPr>
        </p:nvSpPr>
        <p:spPr>
          <a:xfrm>
            <a:off x="787400" y="3657600"/>
            <a:ext cx="11430000" cy="2438400"/>
          </a:xfrm>
          <a:prstGeom prst="rect">
            <a:avLst/>
          </a:prstGeom>
        </p:spPr>
        <p:txBody>
          <a:bodyPr/>
          <a:lstStyle/>
          <a:p>
            <a:pPr lvl="0">
              <a:defRPr sz="1800">
                <a:solidFill>
                  <a:srgbClr val="000000"/>
                </a:solidFill>
                <a:effectLst/>
              </a:defRPr>
            </a:pPr>
            <a:r>
              <a:rPr sz="7800">
                <a:solidFill>
                  <a:srgbClr val="767367"/>
                </a:solidFill>
                <a:effectLst>
                  <a:outerShdw sx="100000" sy="100000" kx="0" ky="0" algn="b" rotWithShape="0" blurRad="63500" dist="12700" dir="5400000">
                    <a:srgbClr val="000000">
                      <a:alpha val="30000"/>
                    </a:srgbClr>
                  </a:outerShdw>
                </a:effectLst>
              </a:rPr>
              <a:t>Titeltext</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Foto - Vertikalt">
    <p:spTree>
      <p:nvGrpSpPr>
        <p:cNvPr id="1" name=""/>
        <p:cNvGrpSpPr/>
        <p:nvPr/>
      </p:nvGrpSpPr>
      <p:grpSpPr>
        <a:xfrm>
          <a:off x="0" y="0"/>
          <a:ext cx="0" cy="0"/>
          <a:chOff x="0" y="0"/>
          <a:chExt cx="0" cy="0"/>
        </a:xfrm>
      </p:grpSpPr>
      <p:sp>
        <p:nvSpPr>
          <p:cNvPr id="13" name="Shape 13"/>
          <p:cNvSpPr/>
          <p:nvPr>
            <p:ph type="title"/>
          </p:nvPr>
        </p:nvSpPr>
        <p:spPr>
          <a:xfrm>
            <a:off x="457200" y="0"/>
            <a:ext cx="5600700" cy="4711700"/>
          </a:xfrm>
          <a:prstGeom prst="rect">
            <a:avLst/>
          </a:prstGeom>
        </p:spPr>
        <p:txBody>
          <a:bodyPr anchor="b"/>
          <a:lstStyle/>
          <a:p>
            <a:pPr lvl="0">
              <a:defRPr sz="1800">
                <a:solidFill>
                  <a:srgbClr val="000000"/>
                </a:solidFill>
                <a:effectLst/>
              </a:defRPr>
            </a:pPr>
            <a:r>
              <a:rPr sz="7800">
                <a:solidFill>
                  <a:srgbClr val="767367"/>
                </a:solidFill>
                <a:effectLst>
                  <a:outerShdw sx="100000" sy="100000" kx="0" ky="0" algn="b" rotWithShape="0" blurRad="63500" dist="12700" dir="5400000">
                    <a:srgbClr val="000000">
                      <a:alpha val="30000"/>
                    </a:srgbClr>
                  </a:outerShdw>
                </a:effectLst>
              </a:rPr>
              <a:t>Titeltext</a:t>
            </a:r>
          </a:p>
        </p:txBody>
      </p:sp>
      <p:sp>
        <p:nvSpPr>
          <p:cNvPr id="14" name="Shape 14"/>
          <p:cNvSpPr/>
          <p:nvPr>
            <p:ph type="body" idx="1"/>
          </p:nvPr>
        </p:nvSpPr>
        <p:spPr>
          <a:xfrm>
            <a:off x="457200" y="4851400"/>
            <a:ext cx="5600700" cy="4902200"/>
          </a:xfrm>
          <a:prstGeom prst="rect">
            <a:avLst/>
          </a:prstGeom>
        </p:spPr>
        <p:txBody>
          <a:bodyPr anchor="t"/>
          <a:lstStyle>
            <a:lvl1pPr marL="0" indent="0" algn="ctr">
              <a:spcBef>
                <a:spcPts val="0"/>
              </a:spcBef>
              <a:buSzTx/>
              <a:buNone/>
              <a:defRPr sz="4000"/>
            </a:lvl1pPr>
            <a:lvl2pPr marL="0" indent="0" algn="ctr">
              <a:spcBef>
                <a:spcPts val="0"/>
              </a:spcBef>
              <a:buSzTx/>
              <a:buNone/>
              <a:defRPr sz="4000"/>
            </a:lvl2pPr>
            <a:lvl3pPr marL="0" indent="0" algn="ctr">
              <a:spcBef>
                <a:spcPts val="0"/>
              </a:spcBef>
              <a:buSzTx/>
              <a:buNone/>
              <a:defRPr sz="4000"/>
            </a:lvl3pPr>
            <a:lvl4pPr marL="0" indent="0" algn="ctr">
              <a:spcBef>
                <a:spcPts val="0"/>
              </a:spcBef>
              <a:buSzTx/>
              <a:buNone/>
              <a:defRPr sz="4000"/>
            </a:lvl4pPr>
            <a:lvl5pPr marL="0" indent="0" algn="ctr">
              <a:spcBef>
                <a:spcPts val="0"/>
              </a:spcBef>
              <a:buSzTx/>
              <a:buNone/>
              <a:defRPr sz="4000"/>
            </a:lvl5pPr>
          </a:lstStyle>
          <a:p>
            <a:pPr lvl="0">
              <a:defRPr sz="1800">
                <a:solidFill>
                  <a:srgbClr val="000000"/>
                </a:solidFill>
              </a:defRPr>
            </a:pPr>
            <a:r>
              <a:rPr sz="4000">
                <a:solidFill>
                  <a:srgbClr val="5E5E5E"/>
                </a:solidFill>
              </a:rPr>
              <a:t>Brödtext nivå ett</a:t>
            </a:r>
            <a:endParaRPr sz="4000">
              <a:solidFill>
                <a:srgbClr val="5E5E5E"/>
              </a:solidFill>
            </a:endParaRPr>
          </a:p>
          <a:p>
            <a:pPr lvl="1">
              <a:defRPr sz="1800">
                <a:solidFill>
                  <a:srgbClr val="000000"/>
                </a:solidFill>
              </a:defRPr>
            </a:pPr>
            <a:r>
              <a:rPr sz="4000">
                <a:solidFill>
                  <a:srgbClr val="5E5E5E"/>
                </a:solidFill>
              </a:rPr>
              <a:t>Brödtext nivå två</a:t>
            </a:r>
            <a:endParaRPr sz="4000">
              <a:solidFill>
                <a:srgbClr val="5E5E5E"/>
              </a:solidFill>
            </a:endParaRPr>
          </a:p>
          <a:p>
            <a:pPr lvl="2">
              <a:defRPr sz="1800">
                <a:solidFill>
                  <a:srgbClr val="000000"/>
                </a:solidFill>
              </a:defRPr>
            </a:pPr>
            <a:r>
              <a:rPr sz="4000">
                <a:solidFill>
                  <a:srgbClr val="5E5E5E"/>
                </a:solidFill>
              </a:rPr>
              <a:t>Brödtext nivå tre</a:t>
            </a:r>
            <a:endParaRPr sz="4000">
              <a:solidFill>
                <a:srgbClr val="5E5E5E"/>
              </a:solidFill>
            </a:endParaRPr>
          </a:p>
          <a:p>
            <a:pPr lvl="3">
              <a:defRPr sz="1800">
                <a:solidFill>
                  <a:srgbClr val="000000"/>
                </a:solidFill>
              </a:defRPr>
            </a:pPr>
            <a:r>
              <a:rPr sz="4000">
                <a:solidFill>
                  <a:srgbClr val="5E5E5E"/>
                </a:solidFill>
              </a:rPr>
              <a:t>Brödtext nivå fyra</a:t>
            </a:r>
            <a:endParaRPr sz="4000">
              <a:solidFill>
                <a:srgbClr val="5E5E5E"/>
              </a:solidFill>
            </a:endParaRPr>
          </a:p>
          <a:p>
            <a:pPr lvl="4">
              <a:defRPr sz="1800">
                <a:solidFill>
                  <a:srgbClr val="000000"/>
                </a:solidFill>
              </a:defRPr>
            </a:pPr>
            <a:r>
              <a:rPr sz="4000">
                <a:solidFill>
                  <a:srgbClr val="5E5E5E"/>
                </a:solidFill>
              </a:rPr>
              <a:t>Brödtext nivå fem</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el - Upptill">
    <p:spTree>
      <p:nvGrpSpPr>
        <p:cNvPr id="1" name=""/>
        <p:cNvGrpSpPr/>
        <p:nvPr/>
      </p:nvGrpSpPr>
      <p:grpSpPr>
        <a:xfrm>
          <a:off x="0" y="0"/>
          <a:ext cx="0" cy="0"/>
          <a:chOff x="0" y="0"/>
          <a:chExt cx="0" cy="0"/>
        </a:xfrm>
      </p:grpSpPr>
      <p:sp>
        <p:nvSpPr>
          <p:cNvPr id="16" name="Shape 16"/>
          <p:cNvSpPr/>
          <p:nvPr>
            <p:ph type="title"/>
          </p:nvPr>
        </p:nvSpPr>
        <p:spPr>
          <a:xfrm>
            <a:off x="787400" y="36149"/>
            <a:ext cx="11430000" cy="2874102"/>
          </a:xfrm>
          <a:prstGeom prst="rect">
            <a:avLst/>
          </a:prstGeom>
        </p:spPr>
        <p:txBody>
          <a:bodyPr/>
          <a:lstStyle/>
          <a:p>
            <a:pPr lvl="0">
              <a:defRPr sz="1800">
                <a:solidFill>
                  <a:srgbClr val="000000"/>
                </a:solidFill>
                <a:effectLst/>
              </a:defRPr>
            </a:pPr>
            <a:r>
              <a:rPr sz="7800">
                <a:solidFill>
                  <a:srgbClr val="767367"/>
                </a:solidFill>
                <a:effectLst>
                  <a:outerShdw sx="100000" sy="100000" kx="0" ky="0" algn="b" rotWithShape="0" blurRad="63500" dist="12700" dir="5400000">
                    <a:srgbClr val="000000">
                      <a:alpha val="30000"/>
                    </a:srgbClr>
                  </a:outerShdw>
                </a:effectLst>
              </a:rPr>
              <a:t>Titeltext</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el och punkter">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solidFill>
                  <a:srgbClr val="000000"/>
                </a:solidFill>
                <a:effectLst/>
              </a:defRPr>
            </a:pPr>
            <a:r>
              <a:rPr sz="7800">
                <a:solidFill>
                  <a:srgbClr val="767367"/>
                </a:solidFill>
                <a:effectLst>
                  <a:outerShdw sx="100000" sy="100000" kx="0" ky="0" algn="b" rotWithShape="0" blurRad="63500" dist="12700" dir="5400000">
                    <a:srgbClr val="000000">
                      <a:alpha val="30000"/>
                    </a:srgbClr>
                  </a:outerShdw>
                </a:effectLst>
              </a:rPr>
              <a:t>Titeltext</a:t>
            </a:r>
          </a:p>
        </p:txBody>
      </p:sp>
      <p:sp>
        <p:nvSpPr>
          <p:cNvPr id="19" name="Shape 19"/>
          <p:cNvSpPr/>
          <p:nvPr>
            <p:ph type="body"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lvl="0">
              <a:defRPr sz="1800">
                <a:solidFill>
                  <a:srgbClr val="000000"/>
                </a:solidFill>
              </a:defRPr>
            </a:pPr>
            <a:r>
              <a:rPr sz="3600">
                <a:solidFill>
                  <a:srgbClr val="5E5E5E"/>
                </a:solidFill>
              </a:rPr>
              <a:t>Brödtext nivå ett</a:t>
            </a:r>
            <a:endParaRPr sz="3600">
              <a:solidFill>
                <a:srgbClr val="5E5E5E"/>
              </a:solidFill>
            </a:endParaRPr>
          </a:p>
          <a:p>
            <a:pPr lvl="1">
              <a:defRPr sz="1800">
                <a:solidFill>
                  <a:srgbClr val="000000"/>
                </a:solidFill>
              </a:defRPr>
            </a:pPr>
            <a:r>
              <a:rPr sz="3600">
                <a:solidFill>
                  <a:srgbClr val="5E5E5E"/>
                </a:solidFill>
              </a:rPr>
              <a:t>Brödtext nivå två</a:t>
            </a:r>
            <a:endParaRPr sz="3600">
              <a:solidFill>
                <a:srgbClr val="5E5E5E"/>
              </a:solidFill>
            </a:endParaRPr>
          </a:p>
          <a:p>
            <a:pPr lvl="2">
              <a:defRPr sz="1800">
                <a:solidFill>
                  <a:srgbClr val="000000"/>
                </a:solidFill>
              </a:defRPr>
            </a:pPr>
            <a:r>
              <a:rPr sz="3600">
                <a:solidFill>
                  <a:srgbClr val="5E5E5E"/>
                </a:solidFill>
              </a:rPr>
              <a:t>Brödtext nivå tre</a:t>
            </a:r>
            <a:endParaRPr sz="3600">
              <a:solidFill>
                <a:srgbClr val="5E5E5E"/>
              </a:solidFill>
            </a:endParaRPr>
          </a:p>
          <a:p>
            <a:pPr lvl="3">
              <a:defRPr sz="1800">
                <a:solidFill>
                  <a:srgbClr val="000000"/>
                </a:solidFill>
              </a:defRPr>
            </a:pPr>
            <a:r>
              <a:rPr sz="3600">
                <a:solidFill>
                  <a:srgbClr val="5E5E5E"/>
                </a:solidFill>
              </a:rPr>
              <a:t>Brödtext nivå fyra</a:t>
            </a:r>
            <a:endParaRPr sz="3600">
              <a:solidFill>
                <a:srgbClr val="5E5E5E"/>
              </a:solidFill>
            </a:endParaRPr>
          </a:p>
          <a:p>
            <a:pPr lvl="4">
              <a:defRPr sz="1800">
                <a:solidFill>
                  <a:srgbClr val="000000"/>
                </a:solidFill>
              </a:defRPr>
            </a:pPr>
            <a:r>
              <a:rPr sz="3600">
                <a:solidFill>
                  <a:srgbClr val="5E5E5E"/>
                </a:solidFill>
              </a:rPr>
              <a:t>Brödtext nivå fem</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el, punkter och bild">
    <p:spTree>
      <p:nvGrpSpPr>
        <p:cNvPr id="1" name=""/>
        <p:cNvGrpSpPr/>
        <p:nvPr/>
      </p:nvGrpSpPr>
      <p:grpSpPr>
        <a:xfrm>
          <a:off x="0" y="0"/>
          <a:ext cx="0" cy="0"/>
          <a:chOff x="0" y="0"/>
          <a:chExt cx="0" cy="0"/>
        </a:xfrm>
      </p:grpSpPr>
      <p:sp>
        <p:nvSpPr>
          <p:cNvPr id="21" name="Shape 21"/>
          <p:cNvSpPr/>
          <p:nvPr>
            <p:ph type="title"/>
          </p:nvPr>
        </p:nvSpPr>
        <p:spPr>
          <a:prstGeom prst="rect">
            <a:avLst/>
          </a:prstGeom>
        </p:spPr>
        <p:txBody>
          <a:bodyPr/>
          <a:lstStyle/>
          <a:p>
            <a:pPr lvl="0">
              <a:defRPr sz="1800">
                <a:solidFill>
                  <a:srgbClr val="000000"/>
                </a:solidFill>
                <a:effectLst/>
              </a:defRPr>
            </a:pPr>
            <a:r>
              <a:rPr sz="7800">
                <a:solidFill>
                  <a:srgbClr val="767367"/>
                </a:solidFill>
                <a:effectLst>
                  <a:outerShdw sx="100000" sy="100000" kx="0" ky="0" algn="b" rotWithShape="0" blurRad="63500" dist="12700" dir="5400000">
                    <a:srgbClr val="000000">
                      <a:alpha val="30000"/>
                    </a:srgbClr>
                  </a:outerShdw>
                </a:effectLst>
              </a:rPr>
              <a:t>Titeltext</a:t>
            </a:r>
          </a:p>
        </p:txBody>
      </p:sp>
      <p:sp>
        <p:nvSpPr>
          <p:cNvPr id="22" name="Shape 22"/>
          <p:cNvSpPr/>
          <p:nvPr>
            <p:ph type="body" idx="1"/>
          </p:nvPr>
        </p:nvSpPr>
        <p:spPr>
          <a:xfrm>
            <a:off x="787400" y="2705538"/>
            <a:ext cx="5486400" cy="5841124"/>
          </a:xfrm>
          <a:prstGeom prst="rect">
            <a:avLst/>
          </a:prstGeom>
        </p:spPr>
        <p:txBody>
          <a:bodyPr/>
          <a:lstStyle>
            <a:lvl1pPr marL="342900" indent="-342900">
              <a:spcBef>
                <a:spcPts val="2800"/>
              </a:spcBef>
              <a:buBlip>
                <a:blip r:embed="rId2"/>
              </a:buBlip>
              <a:defRPr sz="3000"/>
            </a:lvl1pPr>
            <a:lvl2pPr marL="685800" indent="-342900">
              <a:spcBef>
                <a:spcPts val="2800"/>
              </a:spcBef>
              <a:buBlip>
                <a:blip r:embed="rId2"/>
              </a:buBlip>
              <a:defRPr sz="3000"/>
            </a:lvl2pPr>
            <a:lvl3pPr marL="1028700" indent="-342900">
              <a:spcBef>
                <a:spcPts val="2800"/>
              </a:spcBef>
              <a:buBlip>
                <a:blip r:embed="rId2"/>
              </a:buBlip>
              <a:defRPr sz="3000"/>
            </a:lvl3pPr>
            <a:lvl4pPr marL="1371600" indent="-342900">
              <a:spcBef>
                <a:spcPts val="2800"/>
              </a:spcBef>
              <a:buBlip>
                <a:blip r:embed="rId2"/>
              </a:buBlip>
              <a:defRPr sz="3000"/>
            </a:lvl4pPr>
            <a:lvl5pPr marL="1714500" indent="-342900">
              <a:spcBef>
                <a:spcPts val="2800"/>
              </a:spcBef>
              <a:buBlip>
                <a:blip r:embed="rId2"/>
              </a:buBlip>
              <a:defRPr sz="3000"/>
            </a:lvl5pPr>
          </a:lstStyle>
          <a:p>
            <a:pPr lvl="0">
              <a:defRPr sz="1800">
                <a:solidFill>
                  <a:srgbClr val="000000"/>
                </a:solidFill>
              </a:defRPr>
            </a:pPr>
            <a:r>
              <a:rPr sz="3000">
                <a:solidFill>
                  <a:srgbClr val="5E5E5E"/>
                </a:solidFill>
              </a:rPr>
              <a:t>Brödtext nivå ett</a:t>
            </a:r>
            <a:endParaRPr sz="3000">
              <a:solidFill>
                <a:srgbClr val="5E5E5E"/>
              </a:solidFill>
            </a:endParaRPr>
          </a:p>
          <a:p>
            <a:pPr lvl="1">
              <a:defRPr sz="1800">
                <a:solidFill>
                  <a:srgbClr val="000000"/>
                </a:solidFill>
              </a:defRPr>
            </a:pPr>
            <a:r>
              <a:rPr sz="3000">
                <a:solidFill>
                  <a:srgbClr val="5E5E5E"/>
                </a:solidFill>
              </a:rPr>
              <a:t>Brödtext nivå två</a:t>
            </a:r>
            <a:endParaRPr sz="3000">
              <a:solidFill>
                <a:srgbClr val="5E5E5E"/>
              </a:solidFill>
            </a:endParaRPr>
          </a:p>
          <a:p>
            <a:pPr lvl="2">
              <a:defRPr sz="1800">
                <a:solidFill>
                  <a:srgbClr val="000000"/>
                </a:solidFill>
              </a:defRPr>
            </a:pPr>
            <a:r>
              <a:rPr sz="3000">
                <a:solidFill>
                  <a:srgbClr val="5E5E5E"/>
                </a:solidFill>
              </a:rPr>
              <a:t>Brödtext nivå tre</a:t>
            </a:r>
            <a:endParaRPr sz="3000">
              <a:solidFill>
                <a:srgbClr val="5E5E5E"/>
              </a:solidFill>
            </a:endParaRPr>
          </a:p>
          <a:p>
            <a:pPr lvl="3">
              <a:defRPr sz="1800">
                <a:solidFill>
                  <a:srgbClr val="000000"/>
                </a:solidFill>
              </a:defRPr>
            </a:pPr>
            <a:r>
              <a:rPr sz="3000">
                <a:solidFill>
                  <a:srgbClr val="5E5E5E"/>
                </a:solidFill>
              </a:rPr>
              <a:t>Brödtext nivå fyra</a:t>
            </a:r>
            <a:endParaRPr sz="3000">
              <a:solidFill>
                <a:srgbClr val="5E5E5E"/>
              </a:solidFill>
            </a:endParaRPr>
          </a:p>
          <a:p>
            <a:pPr lvl="4">
              <a:defRPr sz="1800">
                <a:solidFill>
                  <a:srgbClr val="000000"/>
                </a:solidFill>
              </a:defRPr>
            </a:pPr>
            <a:r>
              <a:rPr sz="3000">
                <a:solidFill>
                  <a:srgbClr val="5E5E5E"/>
                </a:solidFill>
              </a:rPr>
              <a:t>Brödtext nivå fem</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Punkter">
    <p:spTree>
      <p:nvGrpSpPr>
        <p:cNvPr id="1" name=""/>
        <p:cNvGrpSpPr/>
        <p:nvPr/>
      </p:nvGrpSpPr>
      <p:grpSpPr>
        <a:xfrm>
          <a:off x="0" y="0"/>
          <a:ext cx="0" cy="0"/>
          <a:chOff x="0" y="0"/>
          <a:chExt cx="0" cy="0"/>
        </a:xfrm>
      </p:grpSpPr>
      <p:sp>
        <p:nvSpPr>
          <p:cNvPr id="24" name="Shape 24"/>
          <p:cNvSpPr/>
          <p:nvPr>
            <p:ph type="body" idx="1"/>
          </p:nvPr>
        </p:nvSpPr>
        <p:spPr>
          <a:xfrm>
            <a:off x="787400" y="1257300"/>
            <a:ext cx="11430000" cy="7239000"/>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lvl="0">
              <a:defRPr sz="1800">
                <a:solidFill>
                  <a:srgbClr val="000000"/>
                </a:solidFill>
              </a:defRPr>
            </a:pPr>
            <a:r>
              <a:rPr sz="3600">
                <a:solidFill>
                  <a:srgbClr val="5E5E5E"/>
                </a:solidFill>
              </a:rPr>
              <a:t>Brödtext nivå ett</a:t>
            </a:r>
            <a:endParaRPr sz="3600">
              <a:solidFill>
                <a:srgbClr val="5E5E5E"/>
              </a:solidFill>
            </a:endParaRPr>
          </a:p>
          <a:p>
            <a:pPr lvl="1">
              <a:defRPr sz="1800">
                <a:solidFill>
                  <a:srgbClr val="000000"/>
                </a:solidFill>
              </a:defRPr>
            </a:pPr>
            <a:r>
              <a:rPr sz="3600">
                <a:solidFill>
                  <a:srgbClr val="5E5E5E"/>
                </a:solidFill>
              </a:rPr>
              <a:t>Brödtext nivå två</a:t>
            </a:r>
            <a:endParaRPr sz="3600">
              <a:solidFill>
                <a:srgbClr val="5E5E5E"/>
              </a:solidFill>
            </a:endParaRPr>
          </a:p>
          <a:p>
            <a:pPr lvl="2">
              <a:defRPr sz="1800">
                <a:solidFill>
                  <a:srgbClr val="000000"/>
                </a:solidFill>
              </a:defRPr>
            </a:pPr>
            <a:r>
              <a:rPr sz="3600">
                <a:solidFill>
                  <a:srgbClr val="5E5E5E"/>
                </a:solidFill>
              </a:rPr>
              <a:t>Brödtext nivå tre</a:t>
            </a:r>
            <a:endParaRPr sz="3600">
              <a:solidFill>
                <a:srgbClr val="5E5E5E"/>
              </a:solidFill>
            </a:endParaRPr>
          </a:p>
          <a:p>
            <a:pPr lvl="3">
              <a:defRPr sz="1800">
                <a:solidFill>
                  <a:srgbClr val="000000"/>
                </a:solidFill>
              </a:defRPr>
            </a:pPr>
            <a:r>
              <a:rPr sz="3600">
                <a:solidFill>
                  <a:srgbClr val="5E5E5E"/>
                </a:solidFill>
              </a:rPr>
              <a:t>Brödtext nivå fyra</a:t>
            </a:r>
            <a:endParaRPr sz="3600">
              <a:solidFill>
                <a:srgbClr val="5E5E5E"/>
              </a:solidFill>
            </a:endParaRPr>
          </a:p>
          <a:p>
            <a:pPr lvl="4">
              <a:defRPr sz="1800">
                <a:solidFill>
                  <a:srgbClr val="000000"/>
                </a:solidFill>
              </a:defRPr>
            </a:pPr>
            <a:r>
              <a:rPr sz="3600">
                <a:solidFill>
                  <a:srgbClr val="5E5E5E"/>
                </a:solidFill>
              </a:rPr>
              <a:t>Brödtext nivå fem</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Foto – 3 per sida">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1.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Shape 2"/>
          <p:cNvSpPr/>
          <p:nvPr>
            <p:ph type="title"/>
          </p:nvPr>
        </p:nvSpPr>
        <p:spPr>
          <a:xfrm>
            <a:off x="787400" y="240862"/>
            <a:ext cx="11430000" cy="246467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effectLst/>
              </a:defRPr>
            </a:pPr>
            <a:r>
              <a:rPr sz="7800">
                <a:solidFill>
                  <a:srgbClr val="767367"/>
                </a:solidFill>
                <a:effectLst>
                  <a:outerShdw sx="100000" sy="100000" kx="0" ky="0" algn="b" rotWithShape="0" blurRad="63500" dist="12700" dir="5400000">
                    <a:srgbClr val="000000">
                      <a:alpha val="30000"/>
                    </a:srgbClr>
                  </a:outerShdw>
                </a:effectLst>
              </a:rPr>
              <a:t>Titeltext</a:t>
            </a:r>
          </a:p>
        </p:txBody>
      </p:sp>
      <p:sp>
        <p:nvSpPr>
          <p:cNvPr id="3" name="Shape 3"/>
          <p:cNvSpPr/>
          <p:nvPr>
            <p:ph type="body" idx="1"/>
          </p:nvPr>
        </p:nvSpPr>
        <p:spPr>
          <a:xfrm>
            <a:off x="787400" y="2705538"/>
            <a:ext cx="11430000" cy="584112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buBlip>
                <a:blip r:embed="rId3"/>
              </a:buBlip>
            </a:lvl1pPr>
            <a:lvl2pPr>
              <a:buBlip>
                <a:blip r:embed="rId3"/>
              </a:buBlip>
            </a:lvl2pPr>
            <a:lvl3pPr>
              <a:buBlip>
                <a:blip r:embed="rId3"/>
              </a:buBlip>
            </a:lvl3pPr>
            <a:lvl4pPr>
              <a:buBlip>
                <a:blip r:embed="rId3"/>
              </a:buBlip>
            </a:lvl4pPr>
            <a:lvl5pPr>
              <a:buBlip>
                <a:blip r:embed="rId3"/>
              </a:buBlip>
            </a:lvl5pPr>
          </a:lstStyle>
          <a:p>
            <a:pPr lvl="0">
              <a:defRPr sz="1800">
                <a:solidFill>
                  <a:srgbClr val="000000"/>
                </a:solidFill>
              </a:defRPr>
            </a:pPr>
            <a:r>
              <a:rPr sz="3600">
                <a:solidFill>
                  <a:srgbClr val="5E5E5E"/>
                </a:solidFill>
              </a:rPr>
              <a:t>Brödtext nivå ett</a:t>
            </a:r>
            <a:endParaRPr sz="3600">
              <a:solidFill>
                <a:srgbClr val="5E5E5E"/>
              </a:solidFill>
            </a:endParaRPr>
          </a:p>
          <a:p>
            <a:pPr lvl="1">
              <a:defRPr sz="1800">
                <a:solidFill>
                  <a:srgbClr val="000000"/>
                </a:solidFill>
              </a:defRPr>
            </a:pPr>
            <a:r>
              <a:rPr sz="3600">
                <a:solidFill>
                  <a:srgbClr val="5E5E5E"/>
                </a:solidFill>
              </a:rPr>
              <a:t>Brödtext nivå två</a:t>
            </a:r>
            <a:endParaRPr sz="3600">
              <a:solidFill>
                <a:srgbClr val="5E5E5E"/>
              </a:solidFill>
            </a:endParaRPr>
          </a:p>
          <a:p>
            <a:pPr lvl="2">
              <a:defRPr sz="1800">
                <a:solidFill>
                  <a:srgbClr val="000000"/>
                </a:solidFill>
              </a:defRPr>
            </a:pPr>
            <a:r>
              <a:rPr sz="3600">
                <a:solidFill>
                  <a:srgbClr val="5E5E5E"/>
                </a:solidFill>
              </a:rPr>
              <a:t>Brödtext nivå tre</a:t>
            </a:r>
            <a:endParaRPr sz="3600">
              <a:solidFill>
                <a:srgbClr val="5E5E5E"/>
              </a:solidFill>
            </a:endParaRPr>
          </a:p>
          <a:p>
            <a:pPr lvl="3">
              <a:defRPr sz="1800">
                <a:solidFill>
                  <a:srgbClr val="000000"/>
                </a:solidFill>
              </a:defRPr>
            </a:pPr>
            <a:r>
              <a:rPr sz="3600">
                <a:solidFill>
                  <a:srgbClr val="5E5E5E"/>
                </a:solidFill>
              </a:rPr>
              <a:t>Brödtext nivå fyra</a:t>
            </a:r>
            <a:endParaRPr sz="3600">
              <a:solidFill>
                <a:srgbClr val="5E5E5E"/>
              </a:solidFill>
            </a:endParaRPr>
          </a:p>
          <a:p>
            <a:pPr lvl="4">
              <a:defRPr sz="1800">
                <a:solidFill>
                  <a:srgbClr val="000000"/>
                </a:solidFill>
              </a:defRPr>
            </a:pPr>
            <a:r>
              <a:rPr sz="3600">
                <a:solidFill>
                  <a:srgbClr val="5E5E5E"/>
                </a:solidFill>
              </a:rPr>
              <a:t>Brödtext nivå fem</a:t>
            </a:r>
          </a:p>
        </p:txBody>
      </p:sp>
    </p:spTree>
  </p:cSld>
  <p:clrMap bg1="lt1" tx1="dk1" bg2="lt2"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transition spd="med" advClick="1"/>
  <p:txStyles>
    <p:titleStyle>
      <a:lvl1pPr algn="ctr" defTabSz="584200">
        <a:defRPr sz="7800">
          <a:solidFill>
            <a:srgbClr val="767367"/>
          </a:solidFill>
          <a:effectLst>
            <a:outerShdw sx="100000" sy="100000" kx="0" ky="0" algn="b" rotWithShape="0" blurRad="63500" dist="12700" dir="5400000">
              <a:srgbClr val="000000">
                <a:alpha val="30000"/>
              </a:srgbClr>
            </a:outerShdw>
          </a:effectLst>
          <a:latin typeface="Baskerville"/>
          <a:ea typeface="Baskerville"/>
          <a:cs typeface="Baskerville"/>
          <a:sym typeface="Baskerville"/>
        </a:defRPr>
      </a:lvl1pPr>
      <a:lvl2pPr algn="ctr" defTabSz="584200">
        <a:defRPr sz="7800">
          <a:solidFill>
            <a:srgbClr val="767367"/>
          </a:solidFill>
          <a:effectLst>
            <a:outerShdw sx="100000" sy="100000" kx="0" ky="0" algn="b" rotWithShape="0" blurRad="63500" dist="12700" dir="5400000">
              <a:srgbClr val="000000">
                <a:alpha val="30000"/>
              </a:srgbClr>
            </a:outerShdw>
          </a:effectLst>
          <a:latin typeface="Baskerville"/>
          <a:ea typeface="Baskerville"/>
          <a:cs typeface="Baskerville"/>
          <a:sym typeface="Baskerville"/>
        </a:defRPr>
      </a:lvl2pPr>
      <a:lvl3pPr algn="ctr" defTabSz="584200">
        <a:defRPr sz="7800">
          <a:solidFill>
            <a:srgbClr val="767367"/>
          </a:solidFill>
          <a:effectLst>
            <a:outerShdw sx="100000" sy="100000" kx="0" ky="0" algn="b" rotWithShape="0" blurRad="63500" dist="12700" dir="5400000">
              <a:srgbClr val="000000">
                <a:alpha val="30000"/>
              </a:srgbClr>
            </a:outerShdw>
          </a:effectLst>
          <a:latin typeface="Baskerville"/>
          <a:ea typeface="Baskerville"/>
          <a:cs typeface="Baskerville"/>
          <a:sym typeface="Baskerville"/>
        </a:defRPr>
      </a:lvl3pPr>
      <a:lvl4pPr algn="ctr" defTabSz="584200">
        <a:defRPr sz="7800">
          <a:solidFill>
            <a:srgbClr val="767367"/>
          </a:solidFill>
          <a:effectLst>
            <a:outerShdw sx="100000" sy="100000" kx="0" ky="0" algn="b" rotWithShape="0" blurRad="63500" dist="12700" dir="5400000">
              <a:srgbClr val="000000">
                <a:alpha val="30000"/>
              </a:srgbClr>
            </a:outerShdw>
          </a:effectLst>
          <a:latin typeface="Baskerville"/>
          <a:ea typeface="Baskerville"/>
          <a:cs typeface="Baskerville"/>
          <a:sym typeface="Baskerville"/>
        </a:defRPr>
      </a:lvl4pPr>
      <a:lvl5pPr algn="ctr" defTabSz="584200">
        <a:defRPr sz="7800">
          <a:solidFill>
            <a:srgbClr val="767367"/>
          </a:solidFill>
          <a:effectLst>
            <a:outerShdw sx="100000" sy="100000" kx="0" ky="0" algn="b" rotWithShape="0" blurRad="63500" dist="12700" dir="5400000">
              <a:srgbClr val="000000">
                <a:alpha val="30000"/>
              </a:srgbClr>
            </a:outerShdw>
          </a:effectLst>
          <a:latin typeface="Baskerville"/>
          <a:ea typeface="Baskerville"/>
          <a:cs typeface="Baskerville"/>
          <a:sym typeface="Baskerville"/>
        </a:defRPr>
      </a:lvl5pPr>
      <a:lvl6pPr algn="ctr" defTabSz="584200">
        <a:defRPr sz="7800">
          <a:solidFill>
            <a:srgbClr val="767367"/>
          </a:solidFill>
          <a:effectLst>
            <a:outerShdw sx="100000" sy="100000" kx="0" ky="0" algn="b" rotWithShape="0" blurRad="63500" dist="12700" dir="5400000">
              <a:srgbClr val="000000">
                <a:alpha val="30000"/>
              </a:srgbClr>
            </a:outerShdw>
          </a:effectLst>
          <a:latin typeface="Baskerville"/>
          <a:ea typeface="Baskerville"/>
          <a:cs typeface="Baskerville"/>
          <a:sym typeface="Baskerville"/>
        </a:defRPr>
      </a:lvl6pPr>
      <a:lvl7pPr algn="ctr" defTabSz="584200">
        <a:defRPr sz="7800">
          <a:solidFill>
            <a:srgbClr val="767367"/>
          </a:solidFill>
          <a:effectLst>
            <a:outerShdw sx="100000" sy="100000" kx="0" ky="0" algn="b" rotWithShape="0" blurRad="63500" dist="12700" dir="5400000">
              <a:srgbClr val="000000">
                <a:alpha val="30000"/>
              </a:srgbClr>
            </a:outerShdw>
          </a:effectLst>
          <a:latin typeface="Baskerville"/>
          <a:ea typeface="Baskerville"/>
          <a:cs typeface="Baskerville"/>
          <a:sym typeface="Baskerville"/>
        </a:defRPr>
      </a:lvl7pPr>
      <a:lvl8pPr algn="ctr" defTabSz="584200">
        <a:defRPr sz="7800">
          <a:solidFill>
            <a:srgbClr val="767367"/>
          </a:solidFill>
          <a:effectLst>
            <a:outerShdw sx="100000" sy="100000" kx="0" ky="0" algn="b" rotWithShape="0" blurRad="63500" dist="12700" dir="5400000">
              <a:srgbClr val="000000">
                <a:alpha val="30000"/>
              </a:srgbClr>
            </a:outerShdw>
          </a:effectLst>
          <a:latin typeface="Baskerville"/>
          <a:ea typeface="Baskerville"/>
          <a:cs typeface="Baskerville"/>
          <a:sym typeface="Baskerville"/>
        </a:defRPr>
      </a:lvl8pPr>
      <a:lvl9pPr algn="ctr" defTabSz="584200">
        <a:defRPr sz="7800">
          <a:solidFill>
            <a:srgbClr val="767367"/>
          </a:solidFill>
          <a:effectLst>
            <a:outerShdw sx="100000" sy="100000" kx="0" ky="0" algn="b" rotWithShape="0" blurRad="63500" dist="12700" dir="5400000">
              <a:srgbClr val="000000">
                <a:alpha val="30000"/>
              </a:srgbClr>
            </a:outerShdw>
          </a:effectLst>
          <a:latin typeface="Baskerville"/>
          <a:ea typeface="Baskerville"/>
          <a:cs typeface="Baskerville"/>
          <a:sym typeface="Baskerville"/>
        </a:defRPr>
      </a:lvl9pPr>
    </p:titleStyle>
    <p:bodyStyle>
      <a:lvl1pPr marL="393700" indent="-393700" defTabSz="584200">
        <a:spcBef>
          <a:spcPts val="3600"/>
        </a:spcBef>
        <a:buSzPct val="50000"/>
        <a:buBlip>
          <a:blip r:embed="rId3"/>
        </a:buBlip>
        <a:defRPr sz="3600">
          <a:solidFill>
            <a:srgbClr val="5E5E5E"/>
          </a:solidFill>
          <a:latin typeface="Hoefler Text"/>
          <a:ea typeface="Hoefler Text"/>
          <a:cs typeface="Hoefler Text"/>
          <a:sym typeface="Hoefler Text"/>
        </a:defRPr>
      </a:lvl1pPr>
      <a:lvl2pPr marL="787400" indent="-393700" defTabSz="584200">
        <a:spcBef>
          <a:spcPts val="3600"/>
        </a:spcBef>
        <a:buSzPct val="50000"/>
        <a:buBlip>
          <a:blip r:embed="rId3"/>
        </a:buBlip>
        <a:defRPr sz="3600">
          <a:solidFill>
            <a:srgbClr val="5E5E5E"/>
          </a:solidFill>
          <a:latin typeface="Hoefler Text"/>
          <a:ea typeface="Hoefler Text"/>
          <a:cs typeface="Hoefler Text"/>
          <a:sym typeface="Hoefler Text"/>
        </a:defRPr>
      </a:lvl2pPr>
      <a:lvl3pPr marL="1181100" indent="-393700" defTabSz="584200">
        <a:spcBef>
          <a:spcPts val="3600"/>
        </a:spcBef>
        <a:buSzPct val="50000"/>
        <a:buBlip>
          <a:blip r:embed="rId3"/>
        </a:buBlip>
        <a:defRPr sz="3600">
          <a:solidFill>
            <a:srgbClr val="5E5E5E"/>
          </a:solidFill>
          <a:latin typeface="Hoefler Text"/>
          <a:ea typeface="Hoefler Text"/>
          <a:cs typeface="Hoefler Text"/>
          <a:sym typeface="Hoefler Text"/>
        </a:defRPr>
      </a:lvl3pPr>
      <a:lvl4pPr marL="1574800" indent="-393700" defTabSz="584200">
        <a:spcBef>
          <a:spcPts val="3600"/>
        </a:spcBef>
        <a:buSzPct val="50000"/>
        <a:buBlip>
          <a:blip r:embed="rId3"/>
        </a:buBlip>
        <a:defRPr sz="3600">
          <a:solidFill>
            <a:srgbClr val="5E5E5E"/>
          </a:solidFill>
          <a:latin typeface="Hoefler Text"/>
          <a:ea typeface="Hoefler Text"/>
          <a:cs typeface="Hoefler Text"/>
          <a:sym typeface="Hoefler Text"/>
        </a:defRPr>
      </a:lvl4pPr>
      <a:lvl5pPr marL="1968500" indent="-393700" defTabSz="584200">
        <a:spcBef>
          <a:spcPts val="3600"/>
        </a:spcBef>
        <a:buSzPct val="50000"/>
        <a:buBlip>
          <a:blip r:embed="rId3"/>
        </a:buBlip>
        <a:defRPr sz="3600">
          <a:solidFill>
            <a:srgbClr val="5E5E5E"/>
          </a:solidFill>
          <a:latin typeface="Hoefler Text"/>
          <a:ea typeface="Hoefler Text"/>
          <a:cs typeface="Hoefler Text"/>
          <a:sym typeface="Hoefler Text"/>
        </a:defRPr>
      </a:lvl5pPr>
      <a:lvl6pPr marL="2362200" indent="-393700" defTabSz="584200">
        <a:spcBef>
          <a:spcPts val="3600"/>
        </a:spcBef>
        <a:buSzPct val="50000"/>
        <a:buBlip>
          <a:blip r:embed="rId3"/>
        </a:buBlip>
        <a:defRPr sz="3600">
          <a:solidFill>
            <a:srgbClr val="5E5E5E"/>
          </a:solidFill>
          <a:latin typeface="Hoefler Text"/>
          <a:ea typeface="Hoefler Text"/>
          <a:cs typeface="Hoefler Text"/>
          <a:sym typeface="Hoefler Text"/>
        </a:defRPr>
      </a:lvl6pPr>
      <a:lvl7pPr marL="2755900" indent="-393700" defTabSz="584200">
        <a:spcBef>
          <a:spcPts val="3600"/>
        </a:spcBef>
        <a:buSzPct val="50000"/>
        <a:buBlip>
          <a:blip r:embed="rId3"/>
        </a:buBlip>
        <a:defRPr sz="3600">
          <a:solidFill>
            <a:srgbClr val="5E5E5E"/>
          </a:solidFill>
          <a:latin typeface="Hoefler Text"/>
          <a:ea typeface="Hoefler Text"/>
          <a:cs typeface="Hoefler Text"/>
          <a:sym typeface="Hoefler Text"/>
        </a:defRPr>
      </a:lvl7pPr>
      <a:lvl8pPr marL="3149600" indent="-393700" defTabSz="584200">
        <a:spcBef>
          <a:spcPts val="3600"/>
        </a:spcBef>
        <a:buSzPct val="50000"/>
        <a:buBlip>
          <a:blip r:embed="rId3"/>
        </a:buBlip>
        <a:defRPr sz="3600">
          <a:solidFill>
            <a:srgbClr val="5E5E5E"/>
          </a:solidFill>
          <a:latin typeface="Hoefler Text"/>
          <a:ea typeface="Hoefler Text"/>
          <a:cs typeface="Hoefler Text"/>
          <a:sym typeface="Hoefler Text"/>
        </a:defRPr>
      </a:lvl8pPr>
      <a:lvl9pPr marL="3543300" indent="-393700" defTabSz="584200">
        <a:spcBef>
          <a:spcPts val="3600"/>
        </a:spcBef>
        <a:buSzPct val="50000"/>
        <a:buBlip>
          <a:blip r:embed="rId3"/>
        </a:buBlip>
        <a:defRPr sz="3600">
          <a:solidFill>
            <a:srgbClr val="5E5E5E"/>
          </a:solidFill>
          <a:latin typeface="Hoefler Text"/>
          <a:ea typeface="Hoefler Text"/>
          <a:cs typeface="Hoefler Text"/>
          <a:sym typeface="Hoefler Text"/>
        </a:defRPr>
      </a:lvl9pPr>
    </p:bodyStyle>
    <p:otherStyle>
      <a:lvl1pPr algn="r" defTabSz="584200">
        <a:defRPr sz="1200">
          <a:solidFill>
            <a:schemeClr val="tx1"/>
          </a:solidFill>
          <a:latin typeface="+mn-lt"/>
          <a:ea typeface="+mn-ea"/>
          <a:cs typeface="+mn-cs"/>
          <a:sym typeface="Hoefler Text"/>
        </a:defRPr>
      </a:lvl1pPr>
      <a:lvl2pPr algn="r" defTabSz="584200">
        <a:defRPr sz="1200">
          <a:solidFill>
            <a:schemeClr val="tx1"/>
          </a:solidFill>
          <a:latin typeface="+mn-lt"/>
          <a:ea typeface="+mn-ea"/>
          <a:cs typeface="+mn-cs"/>
          <a:sym typeface="Hoefler Text"/>
        </a:defRPr>
      </a:lvl2pPr>
      <a:lvl3pPr algn="r" defTabSz="584200">
        <a:defRPr sz="1200">
          <a:solidFill>
            <a:schemeClr val="tx1"/>
          </a:solidFill>
          <a:latin typeface="+mn-lt"/>
          <a:ea typeface="+mn-ea"/>
          <a:cs typeface="+mn-cs"/>
          <a:sym typeface="Hoefler Text"/>
        </a:defRPr>
      </a:lvl3pPr>
      <a:lvl4pPr algn="r" defTabSz="584200">
        <a:defRPr sz="1200">
          <a:solidFill>
            <a:schemeClr val="tx1"/>
          </a:solidFill>
          <a:latin typeface="+mn-lt"/>
          <a:ea typeface="+mn-ea"/>
          <a:cs typeface="+mn-cs"/>
          <a:sym typeface="Hoefler Text"/>
        </a:defRPr>
      </a:lvl4pPr>
      <a:lvl5pPr algn="r" defTabSz="584200">
        <a:defRPr sz="1200">
          <a:solidFill>
            <a:schemeClr val="tx1"/>
          </a:solidFill>
          <a:latin typeface="+mn-lt"/>
          <a:ea typeface="+mn-ea"/>
          <a:cs typeface="+mn-cs"/>
          <a:sym typeface="Hoefler Text"/>
        </a:defRPr>
      </a:lvl5pPr>
      <a:lvl6pPr algn="r" defTabSz="584200">
        <a:defRPr sz="1200">
          <a:solidFill>
            <a:schemeClr val="tx1"/>
          </a:solidFill>
          <a:latin typeface="+mn-lt"/>
          <a:ea typeface="+mn-ea"/>
          <a:cs typeface="+mn-cs"/>
          <a:sym typeface="Hoefler Text"/>
        </a:defRPr>
      </a:lvl6pPr>
      <a:lvl7pPr algn="r" defTabSz="584200">
        <a:defRPr sz="1200">
          <a:solidFill>
            <a:schemeClr val="tx1"/>
          </a:solidFill>
          <a:latin typeface="+mn-lt"/>
          <a:ea typeface="+mn-ea"/>
          <a:cs typeface="+mn-cs"/>
          <a:sym typeface="Hoefler Text"/>
        </a:defRPr>
      </a:lvl7pPr>
      <a:lvl8pPr algn="r" defTabSz="584200">
        <a:defRPr sz="1200">
          <a:solidFill>
            <a:schemeClr val="tx1"/>
          </a:solidFill>
          <a:latin typeface="+mn-lt"/>
          <a:ea typeface="+mn-ea"/>
          <a:cs typeface="+mn-cs"/>
          <a:sym typeface="Hoefler Text"/>
        </a:defRPr>
      </a:lvl8pPr>
      <a:lvl9pPr algn="r" defTabSz="584200">
        <a:defRPr sz="1200">
          <a:solidFill>
            <a:schemeClr val="tx1"/>
          </a:solidFill>
          <a:latin typeface="+mn-lt"/>
          <a:ea typeface="+mn-ea"/>
          <a:cs typeface="+mn-cs"/>
          <a:sym typeface="Hoefler Tex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 name="Shape 32"/>
          <p:cNvSpPr/>
          <p:nvPr>
            <p:ph type="title"/>
          </p:nvPr>
        </p:nvSpPr>
        <p:spPr>
          <a:xfrm>
            <a:off x="787400" y="521473"/>
            <a:ext cx="11430000" cy="1350662"/>
          </a:xfrm>
          <a:prstGeom prst="rect">
            <a:avLst/>
          </a:prstGeom>
        </p:spPr>
        <p:txBody>
          <a:bodyPr/>
          <a:lstStyle/>
          <a:p>
            <a:pPr lvl="0">
              <a:defRPr sz="1800">
                <a:solidFill>
                  <a:srgbClr val="000000"/>
                </a:solidFill>
                <a:effectLst/>
              </a:defRPr>
            </a:pPr>
            <a:r>
              <a:rPr sz="7800">
                <a:solidFill>
                  <a:srgbClr val="276D6D"/>
                </a:solidFill>
                <a:effectLst>
                  <a:outerShdw sx="100000" sy="100000" kx="0" ky="0" algn="b" rotWithShape="0" blurRad="63500" dist="12700" dir="5400000">
                    <a:srgbClr val="000000">
                      <a:alpha val="30000"/>
                    </a:srgbClr>
                  </a:outerShdw>
                </a:effectLst>
              </a:rPr>
              <a:t>Mes vacances de l'été</a:t>
            </a:r>
          </a:p>
        </p:txBody>
      </p:sp>
      <p:sp>
        <p:nvSpPr>
          <p:cNvPr id="33" name="Shape 33"/>
          <p:cNvSpPr/>
          <p:nvPr>
            <p:ph type="body" idx="1"/>
          </p:nvPr>
        </p:nvSpPr>
        <p:spPr>
          <a:xfrm>
            <a:off x="741715" y="2438102"/>
            <a:ext cx="11247264" cy="6564444"/>
          </a:xfrm>
          <a:prstGeom prst="rect">
            <a:avLst/>
          </a:prstGeom>
        </p:spPr>
        <p:txBody>
          <a:bodyPr/>
          <a:lstStyle/>
          <a:p>
            <a:pPr lvl="0" defTabSz="554990">
              <a:defRPr sz="1800">
                <a:solidFill>
                  <a:srgbClr val="000000"/>
                </a:solidFill>
              </a:defRPr>
            </a:pPr>
            <a:r>
              <a:rPr sz="3800">
                <a:solidFill>
                  <a:srgbClr val="5E5E5E"/>
                </a:solidFill>
              </a:rPr>
              <a:t>D'abord si vous nos amis de Stockholm et de rester ici pendant une semaine. Alors je vais vous laisser, dormir, sortir avec des amis, et se baigner tonnes. En fin de mon été si nous voyageons au Minnesota pour visiter des amis et de célébrer leurs noces d'or. Puis je commence l'école.</a:t>
            </a:r>
            <a:endParaRPr sz="3800"/>
          </a:p>
          <a:p>
            <a:pPr lvl="0" defTabSz="554990">
              <a:defRPr sz="1800">
                <a:solidFill>
                  <a:srgbClr val="000000"/>
                </a:solidFill>
              </a:defRPr>
            </a:pPr>
            <a:endParaRPr sz="3800"/>
          </a:p>
          <a:p>
            <a:pPr lvl="0" defTabSz="554990">
              <a:defRPr sz="1800">
                <a:solidFill>
                  <a:srgbClr val="000000"/>
                </a:solidFill>
              </a:defRPr>
            </a:pPr>
            <a:endParaRPr sz="3800"/>
          </a:p>
          <a:p>
            <a:pPr lvl="0" defTabSz="554990">
              <a:defRPr sz="1800">
                <a:solidFill>
                  <a:srgbClr val="000000"/>
                </a:solidFill>
              </a:defRPr>
            </a:pPr>
            <a:endParaRPr sz="3800"/>
          </a:p>
          <a:p>
            <a:pPr lvl="0" defTabSz="554990">
              <a:defRPr sz="1800">
                <a:solidFill>
                  <a:srgbClr val="000000"/>
                </a:solidFill>
              </a:defRPr>
            </a:pPr>
            <a:endParaRPr sz="3800"/>
          </a:p>
          <a:p>
            <a:pPr lvl="0" defTabSz="554990">
              <a:defRPr sz="1800">
                <a:solidFill>
                  <a:srgbClr val="000000"/>
                </a:solidFill>
              </a:defRPr>
            </a:pPr>
            <a:r>
              <a:rPr sz="3800">
                <a:solidFill>
                  <a:srgbClr val="5E5E5E"/>
                </a:solidFill>
              </a:rPr>
              <a:t>Saga 7e</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5E5E5E"/>
      </a:dk1>
      <a:lt1>
        <a:srgbClr val="FFFFFF"/>
      </a:lt1>
      <a:dk2>
        <a:srgbClr val="A7A7A7"/>
      </a:dk2>
      <a:lt2>
        <a:srgbClr val="535353"/>
      </a:lt2>
      <a:accent1>
        <a:srgbClr val="87AEC1"/>
      </a:accent1>
      <a:accent2>
        <a:srgbClr val="D6BB9E"/>
      </a:accent2>
      <a:accent3>
        <a:srgbClr val="CC7A69"/>
      </a:accent3>
      <a:accent4>
        <a:srgbClr val="EAAB5C"/>
      </a:accent4>
      <a:accent5>
        <a:srgbClr val="98C8C6"/>
      </a:accent5>
      <a:accent6>
        <a:srgbClr val="C3CD8B"/>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5E0033"/>
        </a:solidFill>
        <a:ln w="25400" cap="flat">
          <a:solidFill>
            <a:srgbClr val="87AEC1"/>
          </a:solidFill>
          <a:prstDash val="solid"/>
          <a:bevel/>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5E5E5E"/>
            </a:solidFill>
            <a:effectLst/>
            <a:uFillTx/>
            <a:latin typeface="Baskerville"/>
            <a:ea typeface="Baskerville"/>
            <a:cs typeface="Baskerville"/>
            <a:sym typeface="Baskervill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87AEC1"/>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5E5E5E"/>
            </a:solidFill>
            <a:effectLst/>
            <a:uFillTx/>
            <a:latin typeface="Baskerville"/>
            <a:ea typeface="Baskerville"/>
            <a:cs typeface="Baskerville"/>
            <a:sym typeface="Baskervill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87AEC1"/>
      </a:accent1>
      <a:accent2>
        <a:srgbClr val="D6BB9E"/>
      </a:accent2>
      <a:accent3>
        <a:srgbClr val="CC7A69"/>
      </a:accent3>
      <a:accent4>
        <a:srgbClr val="EAAB5C"/>
      </a:accent4>
      <a:accent5>
        <a:srgbClr val="98C8C6"/>
      </a:accent5>
      <a:accent6>
        <a:srgbClr val="C3CD8B"/>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5E0033"/>
        </a:solidFill>
        <a:ln w="25400" cap="flat">
          <a:solidFill>
            <a:srgbClr val="87AEC1"/>
          </a:solidFill>
          <a:prstDash val="solid"/>
          <a:bevel/>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5E5E5E"/>
            </a:solidFill>
            <a:effectLst/>
            <a:uFillTx/>
            <a:latin typeface="Baskerville"/>
            <a:ea typeface="Baskerville"/>
            <a:cs typeface="Baskerville"/>
            <a:sym typeface="Baskervill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87AEC1"/>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5E5E5E"/>
            </a:solidFill>
            <a:effectLst/>
            <a:uFillTx/>
            <a:latin typeface="Baskerville"/>
            <a:ea typeface="Baskerville"/>
            <a:cs typeface="Baskerville"/>
            <a:sym typeface="Baskervill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