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Brödtext nivå ett</a:t>
            </a:r>
            <a:endParaRPr sz="3200"/>
          </a:p>
          <a:p>
            <a:pPr lvl="1">
              <a:defRPr sz="1800"/>
            </a:pPr>
            <a:r>
              <a:rPr sz="3200"/>
              <a:t>Brödtext nivå två</a:t>
            </a:r>
            <a:endParaRPr sz="3200"/>
          </a:p>
          <a:p>
            <a:pPr lvl="2">
              <a:defRPr sz="1800"/>
            </a:pPr>
            <a:r>
              <a:rPr sz="3200"/>
              <a:t>Brödtext nivå tre</a:t>
            </a:r>
            <a:endParaRPr sz="3200"/>
          </a:p>
          <a:p>
            <a:pPr lvl="3">
              <a:defRPr sz="1800"/>
            </a:pPr>
            <a:r>
              <a:rPr sz="3200"/>
              <a:t>Brödtext nivå fyra</a:t>
            </a:r>
            <a:endParaRPr sz="3200"/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Brödtext nivå ett</a:t>
            </a:r>
            <a:endParaRPr sz="3200"/>
          </a:p>
          <a:p>
            <a:pPr lvl="1">
              <a:defRPr sz="1800"/>
            </a:pPr>
            <a:r>
              <a:rPr sz="3200"/>
              <a:t>Brödtext nivå två</a:t>
            </a:r>
            <a:endParaRPr sz="3200"/>
          </a:p>
          <a:p>
            <a:pPr lvl="2">
              <a:defRPr sz="1800"/>
            </a:pPr>
            <a:r>
              <a:rPr sz="3200"/>
              <a:t>Brödtext nivå tre</a:t>
            </a:r>
            <a:endParaRPr sz="3200"/>
          </a:p>
          <a:p>
            <a:pPr lvl="3">
              <a:defRPr sz="1800"/>
            </a:pPr>
            <a:r>
              <a:rPr sz="3200"/>
              <a:t>Brödtext nivå fyra</a:t>
            </a:r>
            <a:endParaRPr sz="3200"/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Titeltext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Brödtext nivå ett</a:t>
            </a:r>
            <a:endParaRPr sz="3200"/>
          </a:p>
          <a:p>
            <a:pPr lvl="1">
              <a:defRPr sz="1800"/>
            </a:pPr>
            <a:r>
              <a:rPr sz="3200"/>
              <a:t>Brödtext nivå två</a:t>
            </a:r>
            <a:endParaRPr sz="3200"/>
          </a:p>
          <a:p>
            <a:pPr lvl="2">
              <a:defRPr sz="1800"/>
            </a:pPr>
            <a:r>
              <a:rPr sz="3200"/>
              <a:t>Brödtext nivå tre</a:t>
            </a:r>
            <a:endParaRPr sz="3200"/>
          </a:p>
          <a:p>
            <a:pPr lvl="3">
              <a:defRPr sz="1800"/>
            </a:pPr>
            <a:r>
              <a:rPr sz="3200"/>
              <a:t>Brödtext nivå fyra</a:t>
            </a:r>
            <a:endParaRPr sz="3200"/>
          </a:p>
          <a:p>
            <a:pPr lvl="4">
              <a:defRPr sz="1800"/>
            </a:pPr>
            <a:r>
              <a:rPr sz="3200"/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Brödtext nivå ett</a:t>
            </a:r>
            <a:endParaRPr sz="3600"/>
          </a:p>
          <a:p>
            <a:pPr lvl="1">
              <a:defRPr sz="1800"/>
            </a:pPr>
            <a:r>
              <a:rPr sz="3600"/>
              <a:t>Brödtext nivå två</a:t>
            </a:r>
            <a:endParaRPr sz="3600"/>
          </a:p>
          <a:p>
            <a:pPr lvl="2">
              <a:defRPr sz="1800"/>
            </a:pPr>
            <a:r>
              <a:rPr sz="3600"/>
              <a:t>Brödtext nivå tre</a:t>
            </a:r>
            <a:endParaRPr sz="3600"/>
          </a:p>
          <a:p>
            <a:pPr lvl="3">
              <a:defRPr sz="1800"/>
            </a:pPr>
            <a:r>
              <a:rPr sz="3600"/>
              <a:t>Brödtext nivå fyra</a:t>
            </a:r>
            <a:endParaRPr sz="3600"/>
          </a:p>
          <a:p>
            <a:pPr lvl="4">
              <a:defRPr sz="1800"/>
            </a:pPr>
            <a:r>
              <a:rPr sz="3600"/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Brödtext nivå ett</a:t>
            </a:r>
            <a:endParaRPr sz="2800"/>
          </a:p>
          <a:p>
            <a:pPr lvl="1">
              <a:defRPr sz="1800"/>
            </a:pPr>
            <a:r>
              <a:rPr sz="2800"/>
              <a:t>Brödtext nivå två</a:t>
            </a:r>
            <a:endParaRPr sz="2800"/>
          </a:p>
          <a:p>
            <a:pPr lvl="2">
              <a:defRPr sz="1800"/>
            </a:pPr>
            <a:r>
              <a:rPr sz="2800"/>
              <a:t>Brödtext nivå tre</a:t>
            </a:r>
            <a:endParaRPr sz="2800"/>
          </a:p>
          <a:p>
            <a:pPr lvl="3">
              <a:defRPr sz="1800"/>
            </a:pPr>
            <a:r>
              <a:rPr sz="2800"/>
              <a:t>Brödtext nivå fyra</a:t>
            </a:r>
            <a:endParaRPr sz="2800"/>
          </a:p>
          <a:p>
            <a:pPr lvl="4">
              <a:defRPr sz="1800"/>
            </a:pPr>
            <a:r>
              <a:rPr sz="2800"/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Brödtext nivå ett</a:t>
            </a:r>
            <a:endParaRPr sz="3600"/>
          </a:p>
          <a:p>
            <a:pPr lvl="1">
              <a:defRPr sz="1800"/>
            </a:pPr>
            <a:r>
              <a:rPr sz="3600"/>
              <a:t>Brödtext nivå två</a:t>
            </a:r>
            <a:endParaRPr sz="3600"/>
          </a:p>
          <a:p>
            <a:pPr lvl="2">
              <a:defRPr sz="1800"/>
            </a:pPr>
            <a:r>
              <a:rPr sz="3600"/>
              <a:t>Brödtext nivå tre</a:t>
            </a:r>
            <a:endParaRPr sz="3600"/>
          </a:p>
          <a:p>
            <a:pPr lvl="3">
              <a:defRPr sz="1800"/>
            </a:pPr>
            <a:r>
              <a:rPr sz="3600"/>
              <a:t>Brödtext nivå fyra</a:t>
            </a:r>
            <a:endParaRPr sz="3600"/>
          </a:p>
          <a:p>
            <a:pPr lvl="4">
              <a:defRPr sz="1800"/>
            </a:pPr>
            <a:r>
              <a:rPr sz="3600"/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Titeltext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Brödtext nivå ett</a:t>
            </a:r>
            <a:endParaRPr sz="3600"/>
          </a:p>
          <a:p>
            <a:pPr lvl="1">
              <a:defRPr sz="1800"/>
            </a:pPr>
            <a:r>
              <a:rPr sz="3600"/>
              <a:t>Brödtext nivå två</a:t>
            </a:r>
            <a:endParaRPr sz="3600"/>
          </a:p>
          <a:p>
            <a:pPr lvl="2">
              <a:defRPr sz="1800"/>
            </a:pPr>
            <a:r>
              <a:rPr sz="3600"/>
              <a:t>Brödtext nivå tre</a:t>
            </a:r>
            <a:endParaRPr sz="3600"/>
          </a:p>
          <a:p>
            <a:pPr lvl="3">
              <a:defRPr sz="1800"/>
            </a:pPr>
            <a:r>
              <a:rPr sz="3600"/>
              <a:t>Brödtext nivå fyra</a:t>
            </a:r>
            <a:endParaRPr sz="3600"/>
          </a:p>
          <a:p>
            <a:pPr lvl="4">
              <a:defRPr sz="1800"/>
            </a:pPr>
            <a:r>
              <a:rPr sz="3600"/>
              <a:t>Brödtext 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1270000" y="-2001217"/>
            <a:ext cx="10464800" cy="3302001"/>
          </a:xfrm>
          <a:prstGeom prst="rect">
            <a:avLst/>
          </a:prstGeom>
        </p:spPr>
        <p:txBody>
          <a:bodyPr/>
          <a:lstStyle>
            <a:lvl1pPr>
              <a:defRPr b="1" i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i="0" sz="1800"/>
            </a:pPr>
            <a:r>
              <a:rPr b="1" i="1" sz="8000"/>
              <a:t>Vacances de l'été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1270000" y="1283086"/>
            <a:ext cx="10464800" cy="473174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Je vais en Amérique cet été, où je vais dans un camp pendant un mois. J'ai plusieurs amis là-bas et je l'aime être là.</a:t>
            </a:r>
            <a:endParaRPr sz="3200"/>
          </a:p>
          <a:p>
            <a:pPr lvl="0">
              <a:defRPr sz="1800"/>
            </a:pPr>
            <a:r>
              <a:rPr sz="3200"/>
              <a:t>Au camp, vous arrivez à faire différentes activités , telles que les sports , la voile , la photographie et bien plus encore.</a:t>
            </a:r>
          </a:p>
        </p:txBody>
      </p:sp>
      <p:pic>
        <p:nvPicPr>
          <p:cNvPr id="34" name="A9101913-7393-423C-A893-A910472572AB-L0-00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8923" y="4905160"/>
            <a:ext cx="5898826" cy="3937467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3BAC6298-3A26-489F-A13B-6A79AD0F093D-L0-001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95916" y="4911282"/>
            <a:ext cx="5880485" cy="3925224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hape 36"/>
          <p:cNvSpPr/>
          <p:nvPr/>
        </p:nvSpPr>
        <p:spPr>
          <a:xfrm>
            <a:off x="247953" y="8923415"/>
            <a:ext cx="379841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Liv Hallendorff 7G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