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399" y="86233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399" y="86741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ett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två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fyra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399" y="86233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399" y="86741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ett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två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fyra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399" y="48641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399" y="49149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ett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två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fyra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Brödtext nivå ett</a:t>
            </a:r>
            <a:endParaRPr sz="3800"/>
          </a:p>
          <a:p>
            <a:pPr lvl="1">
              <a:defRPr sz="1800"/>
            </a:pPr>
            <a:r>
              <a:rPr sz="3800"/>
              <a:t>Brödtext nivå två</a:t>
            </a:r>
            <a:endParaRPr sz="3800"/>
          </a:p>
          <a:p>
            <a:pPr lvl="2">
              <a:defRPr sz="1800"/>
            </a:pPr>
            <a:r>
              <a:rPr sz="3800"/>
              <a:t>Brödtext nivå tre</a:t>
            </a:r>
            <a:endParaRPr sz="3800"/>
          </a:p>
          <a:p>
            <a:pPr lvl="3">
              <a:defRPr sz="1800"/>
            </a:pPr>
            <a:r>
              <a:rPr sz="3800"/>
              <a:t>Brödtext nivå fyra</a:t>
            </a:r>
            <a:endParaRPr sz="3800"/>
          </a:p>
          <a:p>
            <a:pPr lvl="4">
              <a:defRPr sz="1800"/>
            </a:pPr>
            <a:r>
              <a:rPr sz="38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Brödtext nivå ett</a:t>
            </a:r>
            <a:endParaRPr sz="3000"/>
          </a:p>
          <a:p>
            <a:pPr lvl="1">
              <a:defRPr sz="1800"/>
            </a:pPr>
            <a:r>
              <a:rPr sz="3000"/>
              <a:t>Brödtext nivå två</a:t>
            </a:r>
            <a:endParaRPr sz="3000"/>
          </a:p>
          <a:p>
            <a:pPr lvl="2">
              <a:defRPr sz="1800"/>
            </a:pPr>
            <a:r>
              <a:rPr sz="3000"/>
              <a:t>Brödtext nivå tre</a:t>
            </a:r>
            <a:endParaRPr sz="3000"/>
          </a:p>
          <a:p>
            <a:pPr lvl="3">
              <a:defRPr sz="1800"/>
            </a:pPr>
            <a:r>
              <a:rPr sz="3000"/>
              <a:t>Brödtext nivå fyra</a:t>
            </a:r>
            <a:endParaRPr sz="3000"/>
          </a:p>
          <a:p>
            <a:pPr lvl="4">
              <a:defRPr sz="1800"/>
            </a:pPr>
            <a:r>
              <a:rPr sz="30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Brödtext nivå ett</a:t>
            </a:r>
            <a:endParaRPr sz="3800"/>
          </a:p>
          <a:p>
            <a:pPr lvl="1">
              <a:defRPr sz="1800"/>
            </a:pPr>
            <a:r>
              <a:rPr sz="3800"/>
              <a:t>Brödtext nivå två</a:t>
            </a:r>
            <a:endParaRPr sz="3800"/>
          </a:p>
          <a:p>
            <a:pPr lvl="2">
              <a:defRPr sz="1800"/>
            </a:pPr>
            <a:r>
              <a:rPr sz="3800"/>
              <a:t>Brödtext nivå tre</a:t>
            </a:r>
            <a:endParaRPr sz="3800"/>
          </a:p>
          <a:p>
            <a:pPr lvl="3">
              <a:defRPr sz="1800"/>
            </a:pPr>
            <a:r>
              <a:rPr sz="3800"/>
              <a:t>Brödtext nivå fyra</a:t>
            </a:r>
            <a:endParaRPr sz="3800"/>
          </a:p>
          <a:p>
            <a:pPr lvl="4">
              <a:defRPr sz="1800"/>
            </a:pPr>
            <a:r>
              <a:rPr sz="38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399" y="25654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399" y="2616200"/>
            <a:ext cx="12192002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Titeltext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Brödtext nivå ett</a:t>
            </a:r>
            <a:endParaRPr sz="3800"/>
          </a:p>
          <a:p>
            <a:pPr lvl="1">
              <a:defRPr sz="1800"/>
            </a:pPr>
            <a:r>
              <a:rPr sz="3800"/>
              <a:t>Brödtext nivå två</a:t>
            </a:r>
            <a:endParaRPr sz="3800"/>
          </a:p>
          <a:p>
            <a:pPr lvl="2">
              <a:defRPr sz="1800"/>
            </a:pPr>
            <a:r>
              <a:rPr sz="3800"/>
              <a:t>Brödtext nivå tre</a:t>
            </a:r>
            <a:endParaRPr sz="3800"/>
          </a:p>
          <a:p>
            <a:pPr lvl="3">
              <a:defRPr sz="1800"/>
            </a:pPr>
            <a:r>
              <a:rPr sz="3800"/>
              <a:t>Brödtext nivå fyra</a:t>
            </a:r>
            <a:endParaRPr sz="3800"/>
          </a:p>
          <a:p>
            <a:pPr lvl="4">
              <a:defRPr sz="1800"/>
            </a:pPr>
            <a:r>
              <a:rPr sz="3800"/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369422" y="8807450"/>
            <a:ext cx="122555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i="1" sz="1800">
                <a:solidFill>
                  <a:srgbClr val="5C86B9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5C86B9"/>
                </a:solidFill>
              </a:rPr>
              <a:t>Datum</a:t>
            </a:r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484170" y="-3739979"/>
            <a:ext cx="12317904" cy="9708518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endParaRPr spc="-128" sz="6400">
              <a:solidFill>
                <a:srgbClr val="314864"/>
              </a:solidFill>
            </a:endParaRPr>
          </a:p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Au Beach Palace on peut: </a:t>
            </a:r>
            <a:endParaRPr spc="-128" sz="6400">
              <a:solidFill>
                <a:srgbClr val="314864"/>
              </a:solidFill>
            </a:endParaRPr>
          </a:p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jouer au golf miniature, jouer au beach-volley, jouer au billard, jouer au tennis de table.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25120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1032">
              <a:solidFill>
                <a:srgbClr val="5C86B9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9CE20D9-B1F1-4AEC-96CA-6CF7AA41EEE5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44" y="90519"/>
            <a:ext cx="12919312" cy="4495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A893C299-1495-4AC5-8D87-2BDA285FE73F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748" y="4843874"/>
            <a:ext cx="12283303" cy="4282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642877" y="198429"/>
            <a:ext cx="12413223" cy="2691679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Ceci est volleyball Palace. Il est à Kungsbacka</a:t>
            </a:r>
          </a:p>
        </p:txBody>
      </p:sp>
      <p:pic>
        <p:nvPicPr>
          <p:cNvPr id="52" name="2CAB0917-6B33-4DEF-AD24-554CC36BC9BB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1236" y="2858524"/>
            <a:ext cx="7882328" cy="6798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000">
                <a:solidFill>
                  <a:srgbClr val="5C86B9"/>
                </a:solidFill>
              </a:rPr>
              <a:t>–Linus Engström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