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228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71F7-0DCF-4351-BCF3-7C1A0857AEE7}" type="datetimeFigureOut">
              <a:rPr lang="ro-RO" smtClean="0"/>
              <a:t>15.12.2014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7371-DD28-4ECE-BDA0-4EA362353584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wip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7" name="Picture 3" descr="C:\Users\Hp\Desktop\etwinning.pptx [Salvat automat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42" name="Picture 2" descr="C:\Users\Hp\Desktop\etwinning.pptx [Salvat automat]\Diapoziti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1266" name="Picture 2" descr="C:\Users\Hp\Desktop\etwinning.pptx [Salvat automat]\Diapozitiv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2290" name="Picture 2" descr="C:\Users\Hp\Desktop\etwinning.pptx [Salvat automat]\Diapozitiv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3314" name="Picture 2" descr="C:\Users\Hp\Desktop\etwinning.pptx [Salvat automat]\Diapozitiv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Hp\Desktop\rob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Hp\Desktop\de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6386" name="Picture 2" descr="C:\Users\Hp\Desktop\etwinning.pptx [Salvat automat]\Diapozitiv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7410" name="Picture 2" descr="C:\Users\Hp\Desktop\etwinning.pptx [Salvat automat]\Diapozitiv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8434" name="Picture 2" descr="C:\Users\Hp\Desktop\etwinning.pptx [Salvat automat]\Diapozitiv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C:\Users\Hp\Desktop\dav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Hp\Desktop\etwinning.pptx [Salvat automat]\Diapoziti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482" name="Picture 2" descr="C:\Users\Hp\Desktop\etwinning.pptx [Salvat automat]\Diapozitiv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1506" name="Picture 2" descr="C:\Users\Hp\Desktop\etwinning.pptx [Salvat automat]\Diapozitiv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2530" name="Picture 2" descr="C:\Users\Hp\Desktop\etwinning.pptx [Salvat automat]\Diapozitiv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3554" name="Picture 2" descr="C:\Users\Hp\Desktop\etwinning.pptx [Salvat automat]\Diapozitiv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C:\Users\Hp\Desktop\etwinning.pptx [Salvat automat]\Diapoziti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C:\Users\Hp\Desktop\,i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C:\Users\Hp\Desktop\ios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 descr="C:\Users\Hp\Desktop\etwinning.pptx [Salvat automat]\Diapozitiv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C:\Users\Hp\Desktop\etwinning.pptx [Salvat automat]\Diapozitiv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194" name="Picture 2" descr="C:\Users\Hp\Desktop\etwinning.pptx [Salvat automat]\Diapozitiv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218" name="Picture 2" descr="C:\Users\Hp\Desktop\etwinning.pptx [Salvat automat]\Diapozitiv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PresentationFormat>Expunere pe ecran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24" baseType="lpstr">
      <vt:lpstr>Temă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  <vt:lpstr>Diapozitivul 17</vt:lpstr>
      <vt:lpstr>Diapozitivul 18</vt:lpstr>
      <vt:lpstr>Diapozitivul 19</vt:lpstr>
      <vt:lpstr>Diapozitivul 20</vt:lpstr>
      <vt:lpstr>Diapozitivul 21</vt:lpstr>
      <vt:lpstr>Diapozitivul 22</vt:lpstr>
      <vt:lpstr>Diapozitivul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Hp</dc:creator>
  <cp:lastModifiedBy>Hp</cp:lastModifiedBy>
  <cp:revision>13</cp:revision>
  <dcterms:created xsi:type="dcterms:W3CDTF">2014-12-15T17:04:16Z</dcterms:created>
  <dcterms:modified xsi:type="dcterms:W3CDTF">2014-12-15T18:51:50Z</dcterms:modified>
</cp:coreProperties>
</file>