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8" r:id="rId3"/>
    <p:sldId id="259" r:id="rId4"/>
    <p:sldId id="260" r:id="rId5"/>
    <p:sldId id="261" r:id="rId6"/>
    <p:sldId id="263" r:id="rId7"/>
    <p:sldId id="265" r:id="rId8"/>
    <p:sldId id="267" r:id="rId9"/>
    <p:sldId id="269" r:id="rId10"/>
    <p:sldId id="272" r:id="rId11"/>
    <p:sldId id="271" r:id="rId12"/>
    <p:sldId id="273"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v-SE" smtClean="0"/>
              <a:t>Klicka här för att ändra format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289513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581602F-13E5-4232-A566-C6558CEF691D}" type="datetimeFigureOut">
              <a:rPr lang="sv-SE" smtClean="0"/>
              <a:t>2014-12-21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19648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v-SE" smtClean="0"/>
              <a:t>Klicka här för att ändra format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1467363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v-SE" smtClean="0"/>
              <a:t>Klicka här för att ändra format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v-SE" smtClean="0"/>
              <a:t>Klicka här för att ändra format på bakgrundstexten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9012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1273542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smtClean="0"/>
              <a:t>Klicka här för att ändra format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322210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smtClean="0"/>
              <a:t>Klicka här för att ändra format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2957947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nchor="t" anchorCtr="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297315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3744248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och undertitel">
    <p:spTree>
      <p:nvGrpSpPr>
        <p:cNvPr id="1" name=""/>
        <p:cNvGrpSpPr/>
        <p:nvPr/>
      </p:nvGrpSpPr>
      <p:grpSpPr>
        <a:xfrm>
          <a:off x="0" y="0"/>
          <a:ext cx="0" cy="0"/>
          <a:chOff x="0" y="0"/>
          <a:chExt cx="0" cy="0"/>
        </a:xfrm>
      </p:grpSpPr>
      <p:sp>
        <p:nvSpPr>
          <p:cNvPr id="5" name="Shape 5"/>
          <p:cNvSpPr>
            <a:spLocks noGrp="1"/>
          </p:cNvSpPr>
          <p:nvPr>
            <p:ph type="title"/>
          </p:nvPr>
        </p:nvSpPr>
        <p:spPr>
          <a:xfrm>
            <a:off x="333375" y="1437680"/>
            <a:ext cx="11525250" cy="2277070"/>
          </a:xfrm>
          <a:prstGeom prst="rect">
            <a:avLst/>
          </a:prstGeom>
        </p:spPr>
        <p:txBody>
          <a:bodyPr anchor="b"/>
          <a:lstStyle/>
          <a:p>
            <a:pPr lvl="0">
              <a:defRPr sz="1800" cap="none">
                <a:solidFill>
                  <a:srgbClr val="000000"/>
                </a:solidFill>
              </a:defRPr>
            </a:pPr>
            <a:r>
              <a:rPr sz="5062" cap="all">
                <a:solidFill>
                  <a:srgbClr val="535353"/>
                </a:solidFill>
              </a:rPr>
              <a:t>Titeltext</a:t>
            </a:r>
          </a:p>
        </p:txBody>
      </p:sp>
      <p:sp>
        <p:nvSpPr>
          <p:cNvPr id="6" name="Shape 6"/>
          <p:cNvSpPr>
            <a:spLocks noGrp="1"/>
          </p:cNvSpPr>
          <p:nvPr>
            <p:ph type="body" idx="1"/>
          </p:nvPr>
        </p:nvSpPr>
        <p:spPr>
          <a:xfrm>
            <a:off x="333375" y="3705820"/>
            <a:ext cx="11525250" cy="910828"/>
          </a:xfrm>
          <a:prstGeom prst="rect">
            <a:avLst/>
          </a:prstGeom>
        </p:spPr>
        <p:txBody>
          <a:bodyPr anchor="t"/>
          <a:lstStyle>
            <a:lvl1pPr marL="0" indent="0" algn="ctr">
              <a:lnSpc>
                <a:spcPct val="100000"/>
              </a:lnSpc>
              <a:spcBef>
                <a:spcPts val="0"/>
              </a:spcBef>
              <a:buSzTx/>
              <a:buNone/>
              <a:defRPr sz="2672"/>
            </a:lvl1pPr>
            <a:lvl2pPr marL="0" indent="160729" algn="ctr">
              <a:lnSpc>
                <a:spcPct val="100000"/>
              </a:lnSpc>
              <a:spcBef>
                <a:spcPts val="0"/>
              </a:spcBef>
              <a:buSzTx/>
              <a:buNone/>
              <a:defRPr sz="2672"/>
            </a:lvl2pPr>
            <a:lvl3pPr marL="0" indent="321457" algn="ctr">
              <a:lnSpc>
                <a:spcPct val="100000"/>
              </a:lnSpc>
              <a:spcBef>
                <a:spcPts val="0"/>
              </a:spcBef>
              <a:buSzTx/>
              <a:buNone/>
              <a:defRPr sz="2672"/>
            </a:lvl3pPr>
            <a:lvl4pPr marL="0" indent="482186" algn="ctr">
              <a:lnSpc>
                <a:spcPct val="100000"/>
              </a:lnSpc>
              <a:spcBef>
                <a:spcPts val="0"/>
              </a:spcBef>
              <a:buSzTx/>
              <a:buNone/>
              <a:defRPr sz="2672"/>
            </a:lvl4pPr>
            <a:lvl5pPr marL="0" indent="642915" algn="ctr">
              <a:lnSpc>
                <a:spcPct val="100000"/>
              </a:lnSpc>
              <a:spcBef>
                <a:spcPts val="0"/>
              </a:spcBef>
              <a:buSzTx/>
              <a:buNone/>
              <a:defRPr sz="2672"/>
            </a:lvl5pPr>
          </a:lstStyle>
          <a:p>
            <a:pPr lvl="0">
              <a:defRPr sz="1800">
                <a:solidFill>
                  <a:srgbClr val="000000"/>
                </a:solidFill>
              </a:defRPr>
            </a:pPr>
            <a:r>
              <a:rPr sz="2672">
                <a:solidFill>
                  <a:srgbClr val="535353"/>
                </a:solidFill>
              </a:rPr>
              <a:t>Brödtext nivå ett</a:t>
            </a:r>
          </a:p>
          <a:p>
            <a:pPr lvl="1">
              <a:defRPr sz="1800">
                <a:solidFill>
                  <a:srgbClr val="000000"/>
                </a:solidFill>
              </a:defRPr>
            </a:pPr>
            <a:r>
              <a:rPr sz="2672">
                <a:solidFill>
                  <a:srgbClr val="535353"/>
                </a:solidFill>
              </a:rPr>
              <a:t>Brödtext nivå två</a:t>
            </a:r>
          </a:p>
          <a:p>
            <a:pPr lvl="2">
              <a:defRPr sz="1800">
                <a:solidFill>
                  <a:srgbClr val="000000"/>
                </a:solidFill>
              </a:defRPr>
            </a:pPr>
            <a:r>
              <a:rPr sz="2672">
                <a:solidFill>
                  <a:srgbClr val="535353"/>
                </a:solidFill>
              </a:rPr>
              <a:t>Brödtext nivå tre</a:t>
            </a:r>
          </a:p>
          <a:p>
            <a:pPr lvl="3">
              <a:defRPr sz="1800">
                <a:solidFill>
                  <a:srgbClr val="000000"/>
                </a:solidFill>
              </a:defRPr>
            </a:pPr>
            <a:r>
              <a:rPr sz="2672">
                <a:solidFill>
                  <a:srgbClr val="535353"/>
                </a:solidFill>
              </a:rPr>
              <a:t>Brödtext nivå fyra</a:t>
            </a:r>
          </a:p>
          <a:p>
            <a:pPr lvl="4">
              <a:defRPr sz="1800">
                <a:solidFill>
                  <a:srgbClr val="000000"/>
                </a:solidFill>
              </a:defRPr>
            </a:pPr>
            <a:r>
              <a:rPr sz="2672">
                <a:solidFill>
                  <a:srgbClr val="535353"/>
                </a:solidFill>
              </a:rPr>
              <a:t>Brödtext nivå fem</a:t>
            </a:r>
          </a:p>
        </p:txBody>
      </p:sp>
    </p:spTree>
    <p:extLst>
      <p:ext uri="{BB962C8B-B14F-4D97-AF65-F5344CB8AC3E}">
        <p14:creationId xmlns:p14="http://schemas.microsoft.com/office/powerpoint/2010/main" val="5982587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101770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26394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9581602F-13E5-4232-A566-C6558CEF691D}" type="datetimeFigureOut">
              <a:rPr lang="sv-SE" smtClean="0"/>
              <a:t>2014-12-21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33392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9581602F-13E5-4232-A566-C6558CEF691D}" type="datetimeFigureOut">
              <a:rPr lang="sv-SE" smtClean="0"/>
              <a:t>2014-12-21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424586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7" name="Date Placeholder 2"/>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3"/>
          <p:cNvSpPr>
            <a:spLocks noGrp="1"/>
          </p:cNvSpPr>
          <p:nvPr>
            <p:ph type="ftr" sz="quarter" idx="11"/>
          </p:nvPr>
        </p:nvSpPr>
        <p:spPr/>
        <p:txBody>
          <a:bodyPr/>
          <a:lstStyle/>
          <a:p>
            <a:endParaRPr lang="sv-SE"/>
          </a:p>
        </p:txBody>
      </p:sp>
      <p:sp>
        <p:nvSpPr>
          <p:cNvPr id="6" name="Slide Number Placeholder 4"/>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129855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2"/>
          <p:cNvSpPr>
            <a:spLocks noGrp="1"/>
          </p:cNvSpPr>
          <p:nvPr>
            <p:ph type="ftr" sz="quarter" idx="11"/>
          </p:nvPr>
        </p:nvSpPr>
        <p:spPr/>
        <p:txBody>
          <a:bodyPr/>
          <a:lstStyle/>
          <a:p>
            <a:endParaRPr lang="sv-SE"/>
          </a:p>
        </p:txBody>
      </p:sp>
      <p:sp>
        <p:nvSpPr>
          <p:cNvPr id="6" name="Slide Number Placeholder 3"/>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160025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v-SE" smtClean="0"/>
              <a:t>Klicka här för att ändra format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7" name="Date Placeholder 4"/>
          <p:cNvSpPr>
            <a:spLocks noGrp="1"/>
          </p:cNvSpPr>
          <p:nvPr>
            <p:ph type="dt" sz="half" idx="10"/>
          </p:nvPr>
        </p:nvSpPr>
        <p:spPr/>
        <p:txBody>
          <a:bodyPr/>
          <a:lstStyle/>
          <a:p>
            <a:fld id="{9581602F-13E5-4232-A566-C6558CEF691D}" type="datetimeFigureOut">
              <a:rPr lang="sv-SE" smtClean="0"/>
              <a:t>2014-12-21</a:t>
            </a:fld>
            <a:endParaRPr lang="sv-SE"/>
          </a:p>
        </p:txBody>
      </p:sp>
      <p:sp>
        <p:nvSpPr>
          <p:cNvPr id="5" name="Footer Placeholder 5"/>
          <p:cNvSpPr>
            <a:spLocks noGrp="1"/>
          </p:cNvSpPr>
          <p:nvPr>
            <p:ph type="ftr" sz="quarter" idx="11"/>
          </p:nvPr>
        </p:nvSpPr>
        <p:spPr/>
        <p:txBody>
          <a:bodyPr/>
          <a:lstStyle/>
          <a:p>
            <a:endParaRPr lang="sv-SE"/>
          </a:p>
        </p:txBody>
      </p:sp>
      <p:sp>
        <p:nvSpPr>
          <p:cNvPr id="6" name="Slide Number Placeholder 6"/>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76026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581602F-13E5-4232-A566-C6558CEF691D}" type="datetimeFigureOut">
              <a:rPr lang="sv-SE" smtClean="0"/>
              <a:t>2014-12-21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4A40424-64FB-45F7-BE9E-5E6488CD69F0}" type="slidenum">
              <a:rPr lang="sv-SE" smtClean="0"/>
              <a:t>‹#›</a:t>
            </a:fld>
            <a:endParaRPr lang="sv-SE"/>
          </a:p>
        </p:txBody>
      </p:sp>
    </p:spTree>
    <p:extLst>
      <p:ext uri="{BB962C8B-B14F-4D97-AF65-F5344CB8AC3E}">
        <p14:creationId xmlns:p14="http://schemas.microsoft.com/office/powerpoint/2010/main" val="379139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81602F-13E5-4232-A566-C6558CEF691D}" type="datetimeFigureOut">
              <a:rPr lang="sv-SE" smtClean="0"/>
              <a:t>2014-12-21</a:t>
            </a:fld>
            <a:endParaRPr lang="sv-S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v-S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4A40424-64FB-45F7-BE9E-5E6488CD69F0}" type="slidenum">
              <a:rPr lang="sv-SE" smtClean="0"/>
              <a:t>‹#›</a:t>
            </a:fld>
            <a:endParaRPr lang="sv-SE"/>
          </a:p>
        </p:txBody>
      </p:sp>
    </p:spTree>
    <p:extLst>
      <p:ext uri="{BB962C8B-B14F-4D97-AF65-F5344CB8AC3E}">
        <p14:creationId xmlns:p14="http://schemas.microsoft.com/office/powerpoint/2010/main" val="1493867561"/>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dirty="0"/>
          </a:p>
        </p:txBody>
      </p:sp>
      <p:sp>
        <p:nvSpPr>
          <p:cNvPr id="3" name="Underrubrik 2"/>
          <p:cNvSpPr>
            <a:spLocks noGrp="1"/>
          </p:cNvSpPr>
          <p:nvPr>
            <p:ph type="subTitle" idx="1"/>
          </p:nvPr>
        </p:nvSpPr>
        <p:spPr/>
        <p:txBody>
          <a:bodyPr/>
          <a:lstStyle/>
          <a:p>
            <a:endParaRPr lang="sv-SE"/>
          </a:p>
        </p:txBody>
      </p:sp>
      <p:pic>
        <p:nvPicPr>
          <p:cNvPr id="2050" name="Picture 2" descr="3dc41d8f-047f-4492-8634-d00b8592b10a@k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8" y="-3120979"/>
            <a:ext cx="12122632" cy="1751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rot="20367458" flipH="1">
            <a:off x="1294274" y="1197222"/>
            <a:ext cx="3344977" cy="2308324"/>
          </a:xfrm>
          <a:custGeom>
            <a:avLst/>
            <a:gdLst>
              <a:gd name="connsiteX0" fmla="*/ 0 w 1944710"/>
              <a:gd name="connsiteY0" fmla="*/ 0 h 1708512"/>
              <a:gd name="connsiteX1" fmla="*/ 1944710 w 1944710"/>
              <a:gd name="connsiteY1" fmla="*/ 0 h 1708512"/>
              <a:gd name="connsiteX2" fmla="*/ 1944710 w 1944710"/>
              <a:gd name="connsiteY2" fmla="*/ 1708512 h 1708512"/>
              <a:gd name="connsiteX3" fmla="*/ 0 w 1944710"/>
              <a:gd name="connsiteY3" fmla="*/ 1708512 h 1708512"/>
              <a:gd name="connsiteX4" fmla="*/ 0 w 1944710"/>
              <a:gd name="connsiteY4" fmla="*/ 0 h 1708512"/>
              <a:gd name="connsiteX0" fmla="*/ 0 w 3344977"/>
              <a:gd name="connsiteY0" fmla="*/ 0 h 1995244"/>
              <a:gd name="connsiteX1" fmla="*/ 1944710 w 3344977"/>
              <a:gd name="connsiteY1" fmla="*/ 0 h 1995244"/>
              <a:gd name="connsiteX2" fmla="*/ 3344977 w 3344977"/>
              <a:gd name="connsiteY2" fmla="*/ 1995244 h 1995244"/>
              <a:gd name="connsiteX3" fmla="*/ 0 w 3344977"/>
              <a:gd name="connsiteY3" fmla="*/ 1708512 h 1995244"/>
              <a:gd name="connsiteX4" fmla="*/ 0 w 3344977"/>
              <a:gd name="connsiteY4" fmla="*/ 0 h 199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977" h="1995244">
                <a:moveTo>
                  <a:pt x="0" y="0"/>
                </a:moveTo>
                <a:lnTo>
                  <a:pt x="1944710" y="0"/>
                </a:lnTo>
                <a:lnTo>
                  <a:pt x="3344977" y="1995244"/>
                </a:lnTo>
                <a:lnTo>
                  <a:pt x="0" y="1708512"/>
                </a:lnTo>
                <a:lnTo>
                  <a:pt x="0" y="0"/>
                </a:lnTo>
                <a:close/>
              </a:path>
            </a:pathLst>
          </a:custGeom>
          <a:solidFill>
            <a:srgbClr val="FF0000"/>
          </a:solidFill>
        </p:spPr>
        <p:txBody>
          <a:bodyPr wrap="square" rtlCol="0">
            <a:spAutoFit/>
          </a:bodyPr>
          <a:lstStyle/>
          <a:p>
            <a:r>
              <a:rPr lang="sv-SE" dirty="0" smtClean="0"/>
              <a:t>God Jul = </a:t>
            </a:r>
            <a:r>
              <a:rPr lang="sv-SE" dirty="0" err="1" smtClean="0"/>
              <a:t>Joyeux</a:t>
            </a:r>
            <a:r>
              <a:rPr lang="sv-SE" dirty="0" smtClean="0"/>
              <a:t> </a:t>
            </a:r>
            <a:r>
              <a:rPr lang="sv-SE" dirty="0" err="1" smtClean="0"/>
              <a:t>Noël</a:t>
            </a:r>
            <a:endParaRPr lang="sv-SE" dirty="0" smtClean="0"/>
          </a:p>
          <a:p>
            <a:r>
              <a:rPr lang="sv-SE" dirty="0" smtClean="0"/>
              <a:t>Gott Nytt År = Gott Nytt År</a:t>
            </a:r>
          </a:p>
          <a:p>
            <a:r>
              <a:rPr lang="sv-SE" dirty="0" smtClean="0"/>
              <a:t>Papa </a:t>
            </a:r>
            <a:r>
              <a:rPr lang="sv-SE" dirty="0" err="1" smtClean="0"/>
              <a:t>Noël</a:t>
            </a:r>
            <a:r>
              <a:rPr lang="sv-SE" dirty="0" smtClean="0"/>
              <a:t> = Jultomten</a:t>
            </a:r>
          </a:p>
          <a:p>
            <a:r>
              <a:rPr lang="sv-SE" dirty="0" err="1" smtClean="0"/>
              <a:t>L´arbre</a:t>
            </a:r>
            <a:r>
              <a:rPr lang="sv-SE" dirty="0" smtClean="0"/>
              <a:t> de </a:t>
            </a:r>
            <a:r>
              <a:rPr lang="sv-SE" dirty="0" err="1" smtClean="0"/>
              <a:t>Noël</a:t>
            </a:r>
            <a:r>
              <a:rPr lang="sv-SE" dirty="0" smtClean="0"/>
              <a:t> = Julgranen</a:t>
            </a:r>
          </a:p>
          <a:p>
            <a:r>
              <a:rPr lang="sv-SE" dirty="0" err="1" smtClean="0"/>
              <a:t>Une</a:t>
            </a:r>
            <a:r>
              <a:rPr lang="sv-SE" dirty="0" smtClean="0"/>
              <a:t> boule de </a:t>
            </a:r>
            <a:r>
              <a:rPr lang="sv-SE" dirty="0" err="1" smtClean="0"/>
              <a:t>neige</a:t>
            </a:r>
            <a:r>
              <a:rPr lang="sv-SE" dirty="0" smtClean="0"/>
              <a:t> = Snöboll</a:t>
            </a:r>
          </a:p>
          <a:p>
            <a:r>
              <a:rPr lang="sv-SE" dirty="0" err="1" smtClean="0"/>
              <a:t>Une</a:t>
            </a:r>
            <a:r>
              <a:rPr lang="sv-SE" dirty="0" smtClean="0"/>
              <a:t> </a:t>
            </a:r>
            <a:r>
              <a:rPr lang="sv-SE" dirty="0" err="1" smtClean="0"/>
              <a:t>étoile</a:t>
            </a:r>
            <a:r>
              <a:rPr lang="sv-SE" dirty="0" smtClean="0"/>
              <a:t> = en stjärna</a:t>
            </a:r>
          </a:p>
          <a:p>
            <a:endParaRPr lang="sv-SE" dirty="0" smtClean="0"/>
          </a:p>
        </p:txBody>
      </p:sp>
    </p:spTree>
    <p:extLst>
      <p:ext uri="{BB962C8B-B14F-4D97-AF65-F5344CB8AC3E}">
        <p14:creationId xmlns:p14="http://schemas.microsoft.com/office/powerpoint/2010/main" val="50025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pPr>
            <a:r>
              <a:rPr sz="5625"/>
              <a:t>🎅</a:t>
            </a:r>
            <a:br>
              <a:rPr sz="5625"/>
            </a:br>
            <a:endParaRPr sz="5625"/>
          </a:p>
        </p:txBody>
      </p:sp>
      <p:sp>
        <p:nvSpPr>
          <p:cNvPr id="33" name="Shape 33"/>
          <p:cNvSpPr>
            <a:spLocks noGrp="1"/>
          </p:cNvSpPr>
          <p:nvPr>
            <p:ph type="body" idx="1"/>
          </p:nvPr>
        </p:nvSpPr>
        <p:spPr>
          <a:xfrm>
            <a:off x="2239790" y="3600160"/>
            <a:ext cx="7712421" cy="2781179"/>
          </a:xfrm>
          <a:prstGeom prst="rect">
            <a:avLst/>
          </a:prstGeom>
        </p:spPr>
        <p:txBody>
          <a:bodyPr>
            <a:normAutofit lnSpcReduction="10000"/>
          </a:bodyPr>
          <a:lstStyle/>
          <a:p>
            <a:pPr defTabSz="250558">
              <a:defRPr sz="1800"/>
            </a:pPr>
            <a:r>
              <a:rPr sz="1372"/>
              <a:t>Quatre semaines avant Noël des dents tellement nous une bougie chaque dimanche dans un chandelier orné. Au 4ème feu, Noël est là.</a:t>
            </a:r>
          </a:p>
          <a:p>
            <a:pPr defTabSz="250558">
              <a:defRPr sz="1800"/>
            </a:pPr>
            <a:r>
              <a:rPr sz="1372"/>
              <a:t>Le soir de Noël matin donc se lever tôt pour vérifier ce qu'ils ont dans leur bas de Noël et ensuite il se faufiler si calme un peut pour le sapin de Noël voir si le « Père Noël » a laissé quelques paquets.Puis manger toute la famille Noël petit déjeuner ensemble composé de œufs, jambon, hareng, pain de seigle, etc.. </a:t>
            </a:r>
          </a:p>
          <a:p>
            <a:pPr defTabSz="250558">
              <a:defRPr sz="1800"/>
            </a:pPr>
            <a:r>
              <a:rPr sz="1372"/>
              <a:t>Puis rencontrer la famille pour voir de Donald Duck et de câlins. Dans la soirée, après que tout le monde a mangé dîner était composé de jambon, œufs, hareng, boulettes, saucisses, pommes de terre, jansonsfrästelse, charbon, etc., puis l'intrigue et en laissant les paquets à tous s'il vous plaît enfants.</a:t>
            </a:r>
          </a:p>
          <a:p>
            <a:pPr defTabSz="250558">
              <a:defRPr sz="1800"/>
            </a:pPr>
            <a:endParaRPr sz="1372"/>
          </a:p>
          <a:p>
            <a:pPr defTabSz="250558">
              <a:defRPr sz="1800"/>
            </a:pPr>
            <a:r>
              <a:rPr sz="1372"/>
              <a:t>Le reste de la soirée était composée de l'ouverture des paquets, de mangeuse de bonbons et de mys.</a:t>
            </a:r>
          </a:p>
        </p:txBody>
      </p:sp>
    </p:spTree>
    <p:extLst>
      <p:ext uri="{BB962C8B-B14F-4D97-AF65-F5344CB8AC3E}">
        <p14:creationId xmlns:p14="http://schemas.microsoft.com/office/powerpoint/2010/main" val="10640509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body" idx="1"/>
          </p:nvPr>
        </p:nvSpPr>
        <p:spPr>
          <a:xfrm>
            <a:off x="1703397" y="447112"/>
            <a:ext cx="8414266" cy="1775092"/>
          </a:xfrm>
          <a:prstGeom prst="rect">
            <a:avLst/>
          </a:prstGeom>
        </p:spPr>
        <p:txBody>
          <a:bodyPr>
            <a:normAutofit lnSpcReduction="10000"/>
          </a:bodyPr>
          <a:lstStyle/>
          <a:p>
            <a:pPr lvl="0">
              <a:defRPr sz="1800">
                <a:solidFill>
                  <a:srgbClr val="000000"/>
                </a:solidFill>
              </a:defRPr>
            </a:pPr>
            <a:r>
              <a:rPr sz="2250">
                <a:solidFill>
                  <a:srgbClr val="FFFFFF"/>
                </a:solidFill>
              </a:rPr>
              <a:t>Le soir de Noël on mange du jambon, pommes de terre, boules de viande, saucisse, hareng, saumon fumé et Jansons broyé autre. On mange aussi des sucreries commes des cannes de bonbon, caramel, gingembre, safran petits pains.  </a:t>
            </a:r>
          </a:p>
        </p:txBody>
      </p:sp>
      <p:pic>
        <p:nvPicPr>
          <p:cNvPr id="33" name="IMG_1924.jpeg"/>
          <p:cNvPicPr/>
          <p:nvPr/>
        </p:nvPicPr>
        <p:blipFill>
          <a:blip r:embed="rId2">
            <a:extLst/>
          </a:blip>
          <a:stretch>
            <a:fillRect/>
          </a:stretch>
        </p:blipFill>
        <p:spPr>
          <a:xfrm>
            <a:off x="330785" y="2987898"/>
            <a:ext cx="8504122" cy="3469803"/>
          </a:xfrm>
          <a:prstGeom prst="rect">
            <a:avLst/>
          </a:prstGeom>
          <a:ln w="12700">
            <a:miter lim="400000"/>
          </a:ln>
        </p:spPr>
      </p:pic>
      <p:sp>
        <p:nvSpPr>
          <p:cNvPr id="34" name="Shape 34"/>
          <p:cNvSpPr/>
          <p:nvPr/>
        </p:nvSpPr>
        <p:spPr>
          <a:xfrm>
            <a:off x="3727458" y="6046741"/>
            <a:ext cx="4193137" cy="405868"/>
          </a:xfrm>
          <a:prstGeom prst="roundRect">
            <a:avLst>
              <a:gd name="adj" fmla="val 34542"/>
            </a:avLst>
          </a:prstGeom>
          <a:ln w="25400">
            <a:solidFill>
              <a:srgbClr val="FFFFFF"/>
            </a:solidFill>
            <a:miter lim="400000"/>
          </a:ln>
          <a:extLst>
            <a:ext uri="{C572A759-6A51-4108-AA02-DFA0A04FC94B}">
              <ma14:wrappingTextBoxFlag xmlns:ma14="http://schemas.microsoft.com/office/mac/drawingml/2011/main" xmlns=""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pPr lvl="0">
              <a:defRPr sz="1800">
                <a:solidFill>
                  <a:srgbClr val="000000"/>
                </a:solidFill>
                <a:effectLst/>
              </a:defRPr>
            </a:pPr>
            <a:r>
              <a:rPr sz="1687">
                <a:solidFill>
                  <a:srgbClr val="FFFFFF"/>
                </a:solidFill>
              </a:rPr>
              <a:t>De Elin et Therese</a:t>
            </a:r>
          </a:p>
        </p:txBody>
      </p:sp>
    </p:spTree>
    <p:extLst>
      <p:ext uri="{BB962C8B-B14F-4D97-AF65-F5344CB8AC3E}">
        <p14:creationId xmlns:p14="http://schemas.microsoft.com/office/powerpoint/2010/main" val="16829619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Voilà</a:t>
            </a:r>
            <a:r>
              <a:rPr lang="sv-SE" dirty="0" smtClean="0"/>
              <a:t> des </a:t>
            </a:r>
            <a:r>
              <a:rPr lang="sv-SE" dirty="0" err="1" smtClean="0"/>
              <a:t>textes</a:t>
            </a:r>
            <a:r>
              <a:rPr lang="sv-SE" dirty="0" smtClean="0"/>
              <a:t> </a:t>
            </a:r>
            <a:r>
              <a:rPr lang="sv-SE" dirty="0" err="1" smtClean="0"/>
              <a:t>faites</a:t>
            </a:r>
            <a:r>
              <a:rPr lang="sv-SE" dirty="0" smtClean="0"/>
              <a:t> par des </a:t>
            </a:r>
            <a:r>
              <a:rPr lang="sv-SE" dirty="0" err="1" smtClean="0"/>
              <a:t>élèves</a:t>
            </a:r>
            <a:r>
              <a:rPr lang="sv-SE" dirty="0" smtClean="0"/>
              <a:t> </a:t>
            </a:r>
            <a:r>
              <a:rPr lang="sv-SE" dirty="0" err="1" smtClean="0"/>
              <a:t>décembre</a:t>
            </a:r>
            <a:r>
              <a:rPr lang="sv-SE" dirty="0" smtClean="0"/>
              <a:t> 2014</a:t>
            </a:r>
            <a:br>
              <a:rPr lang="sv-SE" dirty="0" smtClean="0"/>
            </a:br>
            <a:r>
              <a:rPr lang="sv-SE" dirty="0"/>
              <a:t/>
            </a:r>
            <a:br>
              <a:rPr lang="sv-SE" dirty="0"/>
            </a:br>
            <a:r>
              <a:rPr lang="sv-SE" dirty="0" err="1" smtClean="0"/>
              <a:t>Joyeux</a:t>
            </a:r>
            <a:r>
              <a:rPr lang="sv-SE" dirty="0" smtClean="0"/>
              <a:t> </a:t>
            </a:r>
            <a:r>
              <a:rPr lang="sv-SE" dirty="0" err="1" smtClean="0"/>
              <a:t>Noël</a:t>
            </a:r>
            <a:r>
              <a:rPr lang="sv-SE" dirty="0" smtClean="0"/>
              <a:t> et Bonne </a:t>
            </a:r>
            <a:r>
              <a:rPr lang="sv-SE" dirty="0" err="1" smtClean="0"/>
              <a:t>Année</a:t>
            </a:r>
            <a:r>
              <a:rPr lang="sv-SE" dirty="0" smtClean="0"/>
              <a:t> à </a:t>
            </a:r>
            <a:r>
              <a:rPr lang="sv-SE" dirty="0" err="1" smtClean="0"/>
              <a:t>vous</a:t>
            </a:r>
            <a:r>
              <a:rPr lang="sv-SE" dirty="0" smtClean="0"/>
              <a:t> en </a:t>
            </a:r>
            <a:r>
              <a:rPr lang="sv-SE" dirty="0" err="1" smtClean="0"/>
              <a:t>Roumanie</a:t>
            </a:r>
            <a:r>
              <a:rPr lang="sv-SE" dirty="0"/>
              <a:t>!</a:t>
            </a:r>
          </a:p>
        </p:txBody>
      </p:sp>
      <p:sp>
        <p:nvSpPr>
          <p:cNvPr id="3" name="Platshållare för text 2"/>
          <p:cNvSpPr>
            <a:spLocks noGrp="1"/>
          </p:cNvSpPr>
          <p:nvPr>
            <p:ph type="body" idx="1"/>
          </p:nvPr>
        </p:nvSpPr>
        <p:spPr/>
        <p:txBody>
          <a:bodyPr>
            <a:normAutofit fontScale="77500" lnSpcReduction="20000"/>
          </a:bodyPr>
          <a:lstStyle/>
          <a:p>
            <a:r>
              <a:rPr lang="sv-SE" dirty="0" smtClean="0"/>
              <a:t>À </a:t>
            </a:r>
            <a:r>
              <a:rPr lang="sv-SE" dirty="0" err="1" smtClean="0"/>
              <a:t>bientôt</a:t>
            </a:r>
            <a:r>
              <a:rPr lang="sv-SE" dirty="0" smtClean="0"/>
              <a:t>!</a:t>
            </a:r>
          </a:p>
          <a:p>
            <a:endParaRPr lang="sv-SE" dirty="0"/>
          </a:p>
          <a:p>
            <a:r>
              <a:rPr lang="sv-SE" dirty="0" smtClean="0"/>
              <a:t>Les </a:t>
            </a:r>
            <a:r>
              <a:rPr lang="sv-SE" dirty="0" err="1" smtClean="0"/>
              <a:t>suédois</a:t>
            </a:r>
            <a:r>
              <a:rPr lang="sv-SE" dirty="0" smtClean="0"/>
              <a:t>!</a:t>
            </a:r>
            <a:endParaRPr lang="sv-SE" dirty="0"/>
          </a:p>
        </p:txBody>
      </p:sp>
    </p:spTree>
    <p:extLst>
      <p:ext uri="{BB962C8B-B14F-4D97-AF65-F5344CB8AC3E}">
        <p14:creationId xmlns:p14="http://schemas.microsoft.com/office/powerpoint/2010/main" val="24659120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294861" y="-3753541"/>
            <a:ext cx="10515600" cy="4351338"/>
          </a:xfrm>
        </p:spPr>
        <p:txBody>
          <a:bodyPr/>
          <a:lstStyle/>
          <a:p>
            <a:endParaRPr lang="sv-SE" dirty="0"/>
          </a:p>
        </p:txBody>
      </p:sp>
      <p:pic>
        <p:nvPicPr>
          <p:cNvPr id="5122" name="Picture 2" descr="4f1d46d0-cba7-4504-8a8f-26b032d35f79@k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0064" y="-7165079"/>
            <a:ext cx="23745825" cy="1387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12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endParaRPr lang="sv-SE"/>
          </a:p>
        </p:txBody>
      </p:sp>
      <p:sp>
        <p:nvSpPr>
          <p:cNvPr id="5" name="Platshållare för innehåll 4"/>
          <p:cNvSpPr>
            <a:spLocks noGrp="1"/>
          </p:cNvSpPr>
          <p:nvPr>
            <p:ph idx="1"/>
          </p:nvPr>
        </p:nvSpPr>
        <p:spPr/>
        <p:txBody>
          <a:bodyPr/>
          <a:lstStyle/>
          <a:p>
            <a:endParaRPr lang="sv-SE"/>
          </a:p>
        </p:txBody>
      </p:sp>
      <p:pic>
        <p:nvPicPr>
          <p:cNvPr id="6146" name="Picture 2" descr="46052e07-a971-4bf1-9c47-a83b92a78dcc@k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59" y="-4450154"/>
            <a:ext cx="12443005" cy="1228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84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9999" y="1592793"/>
            <a:ext cx="10515600" cy="1325563"/>
          </a:xfrm>
        </p:spPr>
        <p:txBody>
          <a:bodyPr/>
          <a:lstStyle/>
          <a:p>
            <a:endParaRPr lang="sv-SE"/>
          </a:p>
        </p:txBody>
      </p:sp>
      <p:sp>
        <p:nvSpPr>
          <p:cNvPr id="4" name="Rektangel 3"/>
          <p:cNvSpPr/>
          <p:nvPr/>
        </p:nvSpPr>
        <p:spPr>
          <a:xfrm rot="20230455">
            <a:off x="2594148" y="2935493"/>
            <a:ext cx="6798089" cy="2031325"/>
          </a:xfrm>
          <a:prstGeom prst="rect">
            <a:avLst/>
          </a:prstGeom>
        </p:spPr>
        <p:txBody>
          <a:bodyPr wrap="square">
            <a:spAutoFit/>
          </a:bodyPr>
          <a:lstStyle/>
          <a:p>
            <a:r>
              <a:rPr lang="fr-FR" dirty="0">
                <a:solidFill>
                  <a:srgbClr val="333333"/>
                </a:solidFill>
                <a:latin typeface="apercubold"/>
              </a:rPr>
              <a:t/>
            </a:r>
            <a:br>
              <a:rPr lang="fr-FR" dirty="0">
                <a:solidFill>
                  <a:srgbClr val="333333"/>
                </a:solidFill>
                <a:latin typeface="apercubold"/>
              </a:rPr>
            </a:br>
            <a:r>
              <a:rPr lang="fr-FR" b="1" dirty="0">
                <a:solidFill>
                  <a:schemeClr val="accent1">
                    <a:lumMod val="60000"/>
                    <a:lumOff val="40000"/>
                  </a:schemeClr>
                </a:solidFill>
                <a:latin typeface="apercubold"/>
              </a:rPr>
              <a:t>Sarah Karlsson </a:t>
            </a:r>
          </a:p>
          <a:p>
            <a:pPr>
              <a:buFont typeface="Arial" panose="020B0604020202020204" pitchFamily="34" charset="0"/>
              <a:buChar char="•"/>
            </a:pPr>
            <a:endParaRPr lang="fr-FR" b="1" dirty="0" smtClean="0">
              <a:solidFill>
                <a:schemeClr val="accent1">
                  <a:lumMod val="60000"/>
                  <a:lumOff val="40000"/>
                </a:schemeClr>
              </a:solidFill>
              <a:latin typeface="apercubold"/>
            </a:endParaRPr>
          </a:p>
          <a:p>
            <a:endParaRPr lang="fr-FR" b="1" dirty="0">
              <a:solidFill>
                <a:schemeClr val="accent1">
                  <a:lumMod val="60000"/>
                  <a:lumOff val="40000"/>
                </a:schemeClr>
              </a:solidFill>
              <a:latin typeface="apercubold"/>
            </a:endParaRPr>
          </a:p>
          <a:p>
            <a:r>
              <a:rPr lang="fr-FR" b="1" dirty="0">
                <a:solidFill>
                  <a:schemeClr val="accent1">
                    <a:lumMod val="60000"/>
                    <a:lumOff val="40000"/>
                  </a:schemeClr>
                </a:solidFill>
                <a:latin typeface="apercuitalic"/>
              </a:rPr>
              <a:t>En Suède, nous célébrons Noël 24 Décembre. En Suède on mange pommes le terre, hareng, du jambon et boules de viande. Cette anné, nous avons fait une maison de chocolat</a:t>
            </a:r>
            <a:r>
              <a:rPr lang="fr-FR" b="1" dirty="0" smtClean="0">
                <a:solidFill>
                  <a:schemeClr val="accent1">
                    <a:lumMod val="60000"/>
                    <a:lumOff val="40000"/>
                  </a:schemeClr>
                </a:solidFill>
                <a:latin typeface="apercuitalic"/>
              </a:rPr>
              <a:t>.</a:t>
            </a:r>
            <a:endParaRPr lang="fr-FR" b="1" dirty="0">
              <a:solidFill>
                <a:schemeClr val="accent1">
                  <a:lumMod val="60000"/>
                  <a:lumOff val="40000"/>
                </a:schemeClr>
              </a:solidFill>
              <a:latin typeface="apercuitalic"/>
            </a:endParaRPr>
          </a:p>
        </p:txBody>
      </p:sp>
      <p:pic>
        <p:nvPicPr>
          <p:cNvPr id="7178" name="Picture 10" descr="b31701f2.jpg (950×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4" y="0"/>
            <a:ext cx="90487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84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Saucisson</a:t>
            </a:r>
            <a:r>
              <a:rPr lang="sv-SE" dirty="0" smtClean="0"/>
              <a:t> de </a:t>
            </a:r>
            <a:r>
              <a:rPr lang="sv-SE" dirty="0" err="1" smtClean="0"/>
              <a:t>Noël</a:t>
            </a:r>
            <a:r>
              <a:rPr lang="sv-SE" dirty="0" smtClean="0"/>
              <a:t> en </a:t>
            </a:r>
            <a:r>
              <a:rPr lang="sv-SE" dirty="0" err="1" smtClean="0"/>
              <a:t>Suède</a:t>
            </a:r>
            <a:endParaRPr lang="sv-SE" dirty="0"/>
          </a:p>
        </p:txBody>
      </p:sp>
      <p:pic>
        <p:nvPicPr>
          <p:cNvPr id="8194" name="Picture 2" descr="b4148a9a.jpg (318×15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4861" y="1159099"/>
            <a:ext cx="8152327" cy="445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6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1902518" y="484733"/>
            <a:ext cx="8643938" cy="2277071"/>
          </a:xfrm>
          <a:prstGeom prst="rect">
            <a:avLst/>
          </a:prstGeom>
        </p:spPr>
        <p:txBody>
          <a:bodyPr/>
          <a:lstStyle/>
          <a:p>
            <a:pPr lvl="0">
              <a:defRPr sz="1800" cap="none">
                <a:solidFill>
                  <a:srgbClr val="000000"/>
                </a:solidFill>
              </a:defRPr>
            </a:pPr>
            <a:r>
              <a:rPr sz="5062" cap="all" dirty="0">
                <a:solidFill>
                  <a:schemeClr val="accent1">
                    <a:lumMod val="60000"/>
                    <a:lumOff val="40000"/>
                  </a:schemeClr>
                </a:solidFill>
              </a:rPr>
              <a:t>Mon </a:t>
            </a:r>
            <a:r>
              <a:rPr sz="5062" cap="all" dirty="0" err="1">
                <a:solidFill>
                  <a:schemeClr val="accent1">
                    <a:lumMod val="60000"/>
                    <a:lumOff val="40000"/>
                  </a:schemeClr>
                </a:solidFill>
              </a:rPr>
              <a:t>noël</a:t>
            </a:r>
            <a:endParaRPr sz="5062" cap="all" dirty="0">
              <a:solidFill>
                <a:schemeClr val="accent1">
                  <a:lumMod val="60000"/>
                  <a:lumOff val="40000"/>
                </a:schemeClr>
              </a:solidFill>
            </a:endParaRPr>
          </a:p>
        </p:txBody>
      </p:sp>
      <p:sp>
        <p:nvSpPr>
          <p:cNvPr id="37" name="Shape 37"/>
          <p:cNvSpPr>
            <a:spLocks noGrp="1"/>
          </p:cNvSpPr>
          <p:nvPr>
            <p:ph type="body" idx="1"/>
          </p:nvPr>
        </p:nvSpPr>
        <p:spPr>
          <a:xfrm>
            <a:off x="1774031" y="2761804"/>
            <a:ext cx="8643938" cy="1854845"/>
          </a:xfrm>
          <a:prstGeom prst="rect">
            <a:avLst/>
          </a:prstGeom>
        </p:spPr>
        <p:txBody>
          <a:bodyPr>
            <a:normAutofit fontScale="62500" lnSpcReduction="20000"/>
          </a:bodyPr>
          <a:lstStyle/>
          <a:p>
            <a:pPr defTabSz="221806">
              <a:defRPr sz="1800">
                <a:solidFill>
                  <a:srgbClr val="000000"/>
                </a:solidFill>
              </a:defRPr>
            </a:pPr>
            <a:r>
              <a:rPr sz="3800" b="1" dirty="0">
                <a:solidFill>
                  <a:schemeClr val="accent1">
                    <a:lumMod val="60000"/>
                    <a:lumOff val="40000"/>
                  </a:schemeClr>
                </a:solidFill>
              </a:rPr>
              <a:t>Le </a:t>
            </a:r>
            <a:r>
              <a:rPr sz="3800" b="1" dirty="0" err="1">
                <a:solidFill>
                  <a:schemeClr val="accent1">
                    <a:lumMod val="60000"/>
                    <a:lumOff val="40000"/>
                  </a:schemeClr>
                </a:solidFill>
              </a:rPr>
              <a:t>soir</a:t>
            </a:r>
            <a:r>
              <a:rPr sz="3800" b="1" dirty="0">
                <a:solidFill>
                  <a:schemeClr val="accent1">
                    <a:lumMod val="60000"/>
                    <a:lumOff val="40000"/>
                  </a:schemeClr>
                </a:solidFill>
              </a:rPr>
              <a:t> de Noël </a:t>
            </a:r>
            <a:r>
              <a:rPr sz="3800" b="1" dirty="0" err="1">
                <a:solidFill>
                  <a:schemeClr val="accent1">
                    <a:lumMod val="60000"/>
                    <a:lumOff val="40000"/>
                  </a:schemeClr>
                </a:solidFill>
              </a:rPr>
              <a:t>mon</a:t>
            </a:r>
            <a:r>
              <a:rPr sz="3800" b="1" dirty="0">
                <a:solidFill>
                  <a:schemeClr val="accent1">
                    <a:lumMod val="60000"/>
                    <a:lumOff val="40000"/>
                  </a:schemeClr>
                </a:solidFill>
              </a:rPr>
              <a:t> grand-</a:t>
            </a:r>
            <a:r>
              <a:rPr sz="3800" b="1" dirty="0" err="1">
                <a:solidFill>
                  <a:schemeClr val="accent1">
                    <a:lumMod val="60000"/>
                    <a:lumOff val="40000"/>
                  </a:schemeClr>
                </a:solidFill>
              </a:rPr>
              <a:t>père</a:t>
            </a:r>
            <a:r>
              <a:rPr sz="3800" b="1" dirty="0">
                <a:solidFill>
                  <a:schemeClr val="accent1">
                    <a:lumMod val="60000"/>
                    <a:lumOff val="40000"/>
                  </a:schemeClr>
                </a:solidFill>
              </a:rPr>
              <a:t> de la </a:t>
            </a:r>
            <a:r>
              <a:rPr sz="3800" b="1" dirty="0" err="1">
                <a:solidFill>
                  <a:schemeClr val="accent1">
                    <a:lumMod val="60000"/>
                    <a:lumOff val="40000"/>
                  </a:schemeClr>
                </a:solidFill>
              </a:rPr>
              <a:t>matin</a:t>
            </a:r>
            <a:r>
              <a:rPr sz="3800" b="1" dirty="0">
                <a:solidFill>
                  <a:schemeClr val="accent1">
                    <a:lumMod val="60000"/>
                    <a:lumOff val="40000"/>
                  </a:schemeClr>
                </a:solidFill>
              </a:rPr>
              <a:t> et </a:t>
            </a:r>
            <a:r>
              <a:rPr sz="3800" b="1" dirty="0" err="1">
                <a:solidFill>
                  <a:schemeClr val="accent1">
                    <a:lumMod val="60000"/>
                    <a:lumOff val="40000"/>
                  </a:schemeClr>
                </a:solidFill>
              </a:rPr>
              <a:t>l'a</a:t>
            </a:r>
            <a:r>
              <a:rPr sz="3800" b="1" dirty="0">
                <a:solidFill>
                  <a:schemeClr val="accent1">
                    <a:lumMod val="60000"/>
                    <a:lumOff val="40000"/>
                  </a:schemeClr>
                </a:solidFill>
              </a:rPr>
              <a:t> </a:t>
            </a:r>
            <a:r>
              <a:rPr sz="3800" b="1" dirty="0" err="1">
                <a:solidFill>
                  <a:schemeClr val="accent1">
                    <a:lumMod val="60000"/>
                    <a:lumOff val="40000"/>
                  </a:schemeClr>
                </a:solidFill>
              </a:rPr>
              <a:t>près-midi,mes</a:t>
            </a:r>
            <a:r>
              <a:rPr sz="3800" b="1" dirty="0">
                <a:solidFill>
                  <a:schemeClr val="accent1">
                    <a:lumMod val="60000"/>
                    <a:lumOff val="40000"/>
                  </a:schemeClr>
                </a:solidFill>
              </a:rPr>
              <a:t> cousins et ma grand-</a:t>
            </a:r>
            <a:r>
              <a:rPr sz="3800" b="1" dirty="0" err="1">
                <a:solidFill>
                  <a:schemeClr val="accent1">
                    <a:lumMod val="60000"/>
                    <a:lumOff val="40000"/>
                  </a:schemeClr>
                </a:solidFill>
              </a:rPr>
              <a:t>mère</a:t>
            </a:r>
            <a:r>
              <a:rPr sz="3800" b="1" dirty="0">
                <a:solidFill>
                  <a:schemeClr val="accent1">
                    <a:lumMod val="60000"/>
                    <a:lumOff val="40000"/>
                  </a:schemeClr>
                </a:solidFill>
              </a:rPr>
              <a:t> et grand-</a:t>
            </a:r>
            <a:r>
              <a:rPr sz="3800" b="1" dirty="0" err="1">
                <a:solidFill>
                  <a:schemeClr val="accent1">
                    <a:lumMod val="60000"/>
                    <a:lumOff val="40000"/>
                  </a:schemeClr>
                </a:solidFill>
              </a:rPr>
              <a:t>père.Mange</a:t>
            </a:r>
            <a:r>
              <a:rPr sz="3800" b="1" dirty="0">
                <a:solidFill>
                  <a:schemeClr val="accent1">
                    <a:lumMod val="60000"/>
                    <a:lumOff val="40000"/>
                  </a:schemeClr>
                </a:solidFill>
              </a:rPr>
              <a:t> du </a:t>
            </a:r>
            <a:r>
              <a:rPr sz="3800" b="1" dirty="0" err="1">
                <a:solidFill>
                  <a:schemeClr val="accent1">
                    <a:lumMod val="60000"/>
                    <a:lumOff val="40000"/>
                  </a:schemeClr>
                </a:solidFill>
              </a:rPr>
              <a:t>jambon,boules</a:t>
            </a:r>
            <a:r>
              <a:rPr sz="3800" b="1" dirty="0">
                <a:solidFill>
                  <a:schemeClr val="accent1">
                    <a:lumMod val="60000"/>
                    <a:lumOff val="40000"/>
                  </a:schemeClr>
                </a:solidFill>
              </a:rPr>
              <a:t> de </a:t>
            </a:r>
            <a:r>
              <a:rPr sz="3800" b="1" dirty="0" err="1">
                <a:solidFill>
                  <a:schemeClr val="accent1">
                    <a:lumMod val="60000"/>
                    <a:lumOff val="40000"/>
                  </a:schemeClr>
                </a:solidFill>
              </a:rPr>
              <a:t>viande</a:t>
            </a:r>
            <a:r>
              <a:rPr sz="3800" b="1" dirty="0">
                <a:solidFill>
                  <a:schemeClr val="accent1">
                    <a:lumMod val="60000"/>
                    <a:lumOff val="40000"/>
                  </a:schemeClr>
                </a:solidFill>
              </a:rPr>
              <a:t> et du </a:t>
            </a:r>
            <a:r>
              <a:rPr sz="3800" b="1" dirty="0" err="1">
                <a:solidFill>
                  <a:schemeClr val="accent1">
                    <a:lumMod val="60000"/>
                    <a:lumOff val="40000"/>
                  </a:schemeClr>
                </a:solidFill>
              </a:rPr>
              <a:t>cola.La</a:t>
            </a:r>
            <a:r>
              <a:rPr sz="3800" b="1" dirty="0">
                <a:solidFill>
                  <a:schemeClr val="accent1">
                    <a:lumMod val="60000"/>
                    <a:lumOff val="40000"/>
                  </a:schemeClr>
                </a:solidFill>
              </a:rPr>
              <a:t> </a:t>
            </a:r>
            <a:r>
              <a:rPr sz="3800" b="1" dirty="0" err="1">
                <a:solidFill>
                  <a:schemeClr val="accent1">
                    <a:lumMod val="60000"/>
                    <a:lumOff val="40000"/>
                  </a:schemeClr>
                </a:solidFill>
              </a:rPr>
              <a:t>soirée,que</a:t>
            </a:r>
            <a:r>
              <a:rPr sz="3800" b="1" dirty="0">
                <a:solidFill>
                  <a:schemeClr val="accent1">
                    <a:lumMod val="60000"/>
                    <a:lumOff val="40000"/>
                  </a:schemeClr>
                </a:solidFill>
              </a:rPr>
              <a:t> nous </a:t>
            </a:r>
            <a:r>
              <a:rPr sz="3800" b="1" dirty="0" err="1">
                <a:solidFill>
                  <a:schemeClr val="accent1">
                    <a:lumMod val="60000"/>
                    <a:lumOff val="40000"/>
                  </a:schemeClr>
                </a:solidFill>
              </a:rPr>
              <a:t>allons</a:t>
            </a:r>
            <a:r>
              <a:rPr sz="3800" b="1" dirty="0">
                <a:solidFill>
                  <a:schemeClr val="accent1">
                    <a:lumMod val="60000"/>
                    <a:lumOff val="40000"/>
                  </a:schemeClr>
                </a:solidFill>
              </a:rPr>
              <a:t> </a:t>
            </a:r>
            <a:r>
              <a:rPr sz="3800" b="1" dirty="0" err="1">
                <a:solidFill>
                  <a:schemeClr val="accent1">
                    <a:lumMod val="60000"/>
                    <a:lumOff val="40000"/>
                  </a:schemeClr>
                </a:solidFill>
              </a:rPr>
              <a:t>ouvrir</a:t>
            </a:r>
            <a:r>
              <a:rPr sz="3800" b="1" dirty="0">
                <a:solidFill>
                  <a:schemeClr val="accent1">
                    <a:lumMod val="60000"/>
                    <a:lumOff val="40000"/>
                  </a:schemeClr>
                </a:solidFill>
              </a:rPr>
              <a:t> les </a:t>
            </a:r>
            <a:r>
              <a:rPr sz="3800" b="1" dirty="0" err="1">
                <a:solidFill>
                  <a:schemeClr val="accent1">
                    <a:lumMod val="60000"/>
                    <a:lumOff val="40000"/>
                  </a:schemeClr>
                </a:solidFill>
              </a:rPr>
              <a:t>cadeaux</a:t>
            </a:r>
            <a:r>
              <a:rPr sz="3800" b="1" dirty="0">
                <a:solidFill>
                  <a:schemeClr val="accent1">
                    <a:lumMod val="60000"/>
                    <a:lumOff val="40000"/>
                  </a:schemeClr>
                </a:solidFill>
              </a:rPr>
              <a:t>.</a:t>
            </a:r>
          </a:p>
          <a:p>
            <a:pPr defTabSz="221806">
              <a:defRPr sz="1800">
                <a:solidFill>
                  <a:srgbClr val="000000"/>
                </a:solidFill>
              </a:defRPr>
            </a:pPr>
            <a:endParaRPr sz="1443" dirty="0">
              <a:solidFill>
                <a:srgbClr val="535353"/>
              </a:solidFill>
            </a:endParaRPr>
          </a:p>
          <a:p>
            <a:pPr defTabSz="221806">
              <a:defRPr sz="1800">
                <a:solidFill>
                  <a:srgbClr val="000000"/>
                </a:solidFill>
              </a:defRPr>
            </a:pPr>
            <a:endParaRPr sz="1443" dirty="0">
              <a:solidFill>
                <a:srgbClr val="535353"/>
              </a:solidFill>
            </a:endParaRPr>
          </a:p>
          <a:p>
            <a:pPr defTabSz="221806">
              <a:defRPr sz="1800">
                <a:solidFill>
                  <a:srgbClr val="000000"/>
                </a:solidFill>
              </a:defRPr>
            </a:pPr>
            <a:endParaRPr sz="1443" dirty="0">
              <a:solidFill>
                <a:srgbClr val="535353"/>
              </a:solidFill>
            </a:endParaRPr>
          </a:p>
          <a:p>
            <a:pPr defTabSz="221806">
              <a:defRPr sz="1800">
                <a:solidFill>
                  <a:srgbClr val="000000"/>
                </a:solidFill>
              </a:defRPr>
            </a:pPr>
            <a:endParaRPr sz="1443" dirty="0">
              <a:solidFill>
                <a:srgbClr val="535353"/>
              </a:solidFill>
            </a:endParaRPr>
          </a:p>
          <a:p>
            <a:pPr defTabSz="221806">
              <a:defRPr sz="1800">
                <a:solidFill>
                  <a:srgbClr val="000000"/>
                </a:solidFill>
              </a:defRPr>
            </a:pPr>
            <a:r>
              <a:rPr sz="1443" dirty="0">
                <a:solidFill>
                  <a:srgbClr val="535353"/>
                </a:solidFill>
              </a:rPr>
              <a:t>Thea</a:t>
            </a:r>
          </a:p>
        </p:txBody>
      </p:sp>
      <p:pic>
        <p:nvPicPr>
          <p:cNvPr id="38" name="IMG_0581.jpeg"/>
          <p:cNvPicPr/>
          <p:nvPr/>
        </p:nvPicPr>
        <p:blipFill>
          <a:blip r:embed="rId2">
            <a:extLst/>
          </a:blip>
          <a:stretch>
            <a:fillRect/>
          </a:stretch>
        </p:blipFill>
        <p:spPr>
          <a:xfrm>
            <a:off x="7046114" y="4573202"/>
            <a:ext cx="2918041" cy="1946316"/>
          </a:xfrm>
          <a:prstGeom prst="rect">
            <a:avLst/>
          </a:prstGeom>
          <a:ln w="12700">
            <a:miter lim="400000"/>
          </a:ln>
        </p:spPr>
      </p:pic>
    </p:spTree>
    <p:extLst>
      <p:ext uri="{BB962C8B-B14F-4D97-AF65-F5344CB8AC3E}">
        <p14:creationId xmlns:p14="http://schemas.microsoft.com/office/powerpoint/2010/main" val="1255098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774031" y="-1119579"/>
            <a:ext cx="8643938" cy="2277071"/>
          </a:xfrm>
          <a:prstGeom prst="rect">
            <a:avLst/>
          </a:prstGeom>
        </p:spPr>
        <p:txBody>
          <a:bodyPr/>
          <a:lstStyle/>
          <a:p>
            <a:pPr lvl="0">
              <a:defRPr sz="1800" cap="none">
                <a:solidFill>
                  <a:srgbClr val="000000"/>
                </a:solidFill>
              </a:defRPr>
            </a:pPr>
            <a:r>
              <a:rPr sz="5062" cap="all" dirty="0" err="1">
                <a:solidFill>
                  <a:schemeClr val="accent1">
                    <a:lumMod val="60000"/>
                    <a:lumOff val="40000"/>
                  </a:schemeClr>
                </a:solidFill>
              </a:rPr>
              <a:t>Joyeux</a:t>
            </a:r>
            <a:r>
              <a:rPr sz="5062" cap="all" dirty="0">
                <a:solidFill>
                  <a:schemeClr val="accent1">
                    <a:lumMod val="60000"/>
                    <a:lumOff val="40000"/>
                  </a:schemeClr>
                </a:solidFill>
              </a:rPr>
              <a:t> </a:t>
            </a:r>
            <a:r>
              <a:rPr sz="5062" cap="all" dirty="0" err="1">
                <a:solidFill>
                  <a:schemeClr val="accent1">
                    <a:lumMod val="60000"/>
                    <a:lumOff val="40000"/>
                  </a:schemeClr>
                </a:solidFill>
              </a:rPr>
              <a:t>noël</a:t>
            </a:r>
            <a:endParaRPr sz="5062" cap="all" dirty="0">
              <a:solidFill>
                <a:schemeClr val="accent1">
                  <a:lumMod val="60000"/>
                  <a:lumOff val="40000"/>
                </a:schemeClr>
              </a:solidFill>
            </a:endParaRPr>
          </a:p>
        </p:txBody>
      </p:sp>
      <p:sp>
        <p:nvSpPr>
          <p:cNvPr id="33" name="Shape 33"/>
          <p:cNvSpPr>
            <a:spLocks noGrp="1"/>
          </p:cNvSpPr>
          <p:nvPr>
            <p:ph type="body" idx="1"/>
          </p:nvPr>
        </p:nvSpPr>
        <p:spPr>
          <a:xfrm>
            <a:off x="1774031" y="1157492"/>
            <a:ext cx="8643938" cy="910829"/>
          </a:xfrm>
          <a:prstGeom prst="rect">
            <a:avLst/>
          </a:prstGeom>
        </p:spPr>
        <p:txBody>
          <a:bodyPr/>
          <a:lstStyle/>
          <a:p>
            <a:pPr lvl="0">
              <a:defRPr sz="1800">
                <a:solidFill>
                  <a:srgbClr val="000000"/>
                </a:solidFill>
              </a:defRPr>
            </a:pPr>
            <a:r>
              <a:rPr dirty="0" err="1">
                <a:solidFill>
                  <a:schemeClr val="accent1">
                    <a:lumMod val="60000"/>
                    <a:lumOff val="40000"/>
                  </a:schemeClr>
                </a:solidFill>
              </a:rPr>
              <a:t>souhaite</a:t>
            </a:r>
            <a:r>
              <a:rPr dirty="0">
                <a:solidFill>
                  <a:schemeClr val="accent1">
                    <a:lumMod val="60000"/>
                    <a:lumOff val="40000"/>
                  </a:schemeClr>
                </a:solidFill>
              </a:rPr>
              <a:t> Emil, Linus et Emil</a:t>
            </a:r>
          </a:p>
        </p:txBody>
      </p:sp>
      <p:pic>
        <p:nvPicPr>
          <p:cNvPr id="34" name="4A242189-1447-4790-8F22-BD57364F9786-L0-001.jpeg"/>
          <p:cNvPicPr/>
          <p:nvPr/>
        </p:nvPicPr>
        <p:blipFill>
          <a:blip r:embed="rId2">
            <a:extLst/>
          </a:blip>
          <a:stretch>
            <a:fillRect/>
          </a:stretch>
        </p:blipFill>
        <p:spPr>
          <a:xfrm>
            <a:off x="3960785" y="1606089"/>
            <a:ext cx="4270430" cy="5693907"/>
          </a:xfrm>
          <a:prstGeom prst="rect">
            <a:avLst/>
          </a:prstGeom>
          <a:ln w="12700">
            <a:miter lim="400000"/>
          </a:ln>
        </p:spPr>
      </p:pic>
    </p:spTree>
    <p:extLst>
      <p:ext uri="{BB962C8B-B14F-4D97-AF65-F5344CB8AC3E}">
        <p14:creationId xmlns:p14="http://schemas.microsoft.com/office/powerpoint/2010/main" val="20363026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524224" y="90330"/>
            <a:ext cx="5457573" cy="4807474"/>
          </a:xfrm>
          <a:prstGeom prst="rect">
            <a:avLst/>
          </a:prstGeom>
          <a:blipFill>
            <a:blip r:embed="rId2"/>
          </a:blipFill>
          <a:effectLst>
            <a:outerShdw blurRad="38100" dist="25400" dir="5400000" rotWithShape="0">
              <a:srgbClr val="000000">
                <a:alpha val="50000"/>
              </a:srgbClr>
            </a:outerShdw>
          </a:effectLst>
        </p:spPr>
        <p:txBody>
          <a:bodyPr/>
          <a:lstStyle/>
          <a:p>
            <a:pPr lvl="0">
              <a:defRPr sz="1800"/>
            </a:pPr>
            <a:r>
              <a:rPr sz="6328">
                <a:solidFill>
                  <a:srgbClr val="FFFFFF"/>
                </a:solidFill>
                <a:latin typeface="Marker Felt"/>
                <a:ea typeface="Marker Felt"/>
                <a:cs typeface="Marker Felt"/>
                <a:sym typeface="Marker Felt"/>
              </a:rPr>
              <a:t>Bonne Anne et Joyeux Noël!</a:t>
            </a:r>
          </a:p>
          <a:p>
            <a:pPr lvl="0">
              <a:defRPr sz="1800"/>
            </a:pPr>
            <a:r>
              <a:rPr sz="6328">
                <a:solidFill>
                  <a:srgbClr val="FFFFFF"/>
                </a:solidFill>
                <a:latin typeface="Marker Felt"/>
                <a:ea typeface="Marker Felt"/>
                <a:cs typeface="Marker Felt"/>
                <a:sym typeface="Marker Felt"/>
              </a:rPr>
              <a:t>Albin</a:t>
            </a:r>
          </a:p>
        </p:txBody>
      </p:sp>
      <p:sp>
        <p:nvSpPr>
          <p:cNvPr id="33" name="Shape 33"/>
          <p:cNvSpPr>
            <a:spLocks noGrp="1"/>
          </p:cNvSpPr>
          <p:nvPr>
            <p:ph type="body" idx="1"/>
          </p:nvPr>
        </p:nvSpPr>
        <p:spPr>
          <a:xfrm>
            <a:off x="1567422" y="4997664"/>
            <a:ext cx="9222744" cy="1896273"/>
          </a:xfrm>
          <a:prstGeom prst="rect">
            <a:avLst/>
          </a:prstGeom>
          <a:blipFill>
            <a:blip r:embed="rId3"/>
          </a:blipFill>
          <a:effectLst>
            <a:outerShdw blurRad="38100" dist="25400" dir="5400000" rotWithShape="0">
              <a:srgbClr val="000000">
                <a:alpha val="50000"/>
              </a:srgbClr>
            </a:outerShdw>
          </a:effectLst>
        </p:spPr>
        <p:txBody>
          <a:bodyPr/>
          <a:lstStyle>
            <a:lvl1pPr algn="l" defTabSz="457200">
              <a:defRPr sz="3400">
                <a:solidFill>
                  <a:srgbClr val="FFFFFF"/>
                </a:solidFill>
                <a:latin typeface="Marker Felt"/>
                <a:ea typeface="Marker Felt"/>
                <a:cs typeface="Marker Felt"/>
                <a:sym typeface="Marker Felt"/>
              </a:defRPr>
            </a:lvl1pPr>
          </a:lstStyle>
          <a:p>
            <a:pPr lvl="0">
              <a:defRPr sz="1800">
                <a:solidFill>
                  <a:srgbClr val="000000"/>
                </a:solidFill>
              </a:defRPr>
            </a:pPr>
            <a:r>
              <a:rPr sz="2391"/>
              <a:t>En suede on mange de jambe, pommes de terre, hareng, boules de viande et Janssons frestelse.</a:t>
            </a:r>
          </a:p>
        </p:txBody>
      </p:sp>
      <p:pic>
        <p:nvPicPr>
          <p:cNvPr id="34" name="cameraImage.png"/>
          <p:cNvPicPr/>
          <p:nvPr/>
        </p:nvPicPr>
        <p:blipFill>
          <a:blip r:embed="rId4">
            <a:extLst/>
          </a:blip>
          <a:stretch>
            <a:fillRect/>
          </a:stretch>
        </p:blipFill>
        <p:spPr>
          <a:xfrm>
            <a:off x="6947021" y="0"/>
            <a:ext cx="3741102" cy="4988135"/>
          </a:xfrm>
          <a:prstGeom prst="rect">
            <a:avLst/>
          </a:prstGeom>
          <a:ln w="12700">
            <a:miter lim="400000"/>
          </a:ln>
        </p:spPr>
      </p:pic>
    </p:spTree>
    <p:extLst>
      <p:ext uri="{BB962C8B-B14F-4D97-AF65-F5344CB8AC3E}">
        <p14:creationId xmlns:p14="http://schemas.microsoft.com/office/powerpoint/2010/main" val="27313940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pPr>
            <a:r>
              <a:rPr sz="5625"/>
              <a:t>Joyeux Noël et Bonne Année</a:t>
            </a:r>
          </a:p>
        </p:txBody>
      </p:sp>
      <p:sp>
        <p:nvSpPr>
          <p:cNvPr id="38" name="Shape 38"/>
          <p:cNvSpPr>
            <a:spLocks noGrp="1"/>
          </p:cNvSpPr>
          <p:nvPr>
            <p:ph type="body" idx="1"/>
          </p:nvPr>
        </p:nvSpPr>
        <p:spPr>
          <a:prstGeom prst="rect">
            <a:avLst/>
          </a:prstGeom>
        </p:spPr>
        <p:txBody>
          <a:bodyPr/>
          <a:lstStyle/>
          <a:p>
            <a:pPr lvl="0">
              <a:defRPr sz="1800"/>
            </a:pPr>
            <a:r>
              <a:rPr sz="2250"/>
              <a:t>En Suedé on mange de jambe, pommes de terr, hareng, boules de viande et Janssons frestelse.</a:t>
            </a:r>
          </a:p>
        </p:txBody>
      </p:sp>
    </p:spTree>
    <p:extLst>
      <p:ext uri="{BB962C8B-B14F-4D97-AF65-F5344CB8AC3E}">
        <p14:creationId xmlns:p14="http://schemas.microsoft.com/office/powerpoint/2010/main" val="161468983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82</TotalTime>
  <Words>372</Words>
  <Application>Microsoft Office PowerPoint</Application>
  <PresentationFormat>Bredbild</PresentationFormat>
  <Paragraphs>37</Paragraphs>
  <Slides>12</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apercubold</vt:lpstr>
      <vt:lpstr>apercuitalic</vt:lpstr>
      <vt:lpstr>Arial</vt:lpstr>
      <vt:lpstr>Century Gothic</vt:lpstr>
      <vt:lpstr>Marker Felt</vt:lpstr>
      <vt:lpstr>Wingdings 3</vt:lpstr>
      <vt:lpstr>Jon</vt:lpstr>
      <vt:lpstr>PowerPoint-presentation</vt:lpstr>
      <vt:lpstr>PowerPoint-presentation</vt:lpstr>
      <vt:lpstr>PowerPoint-presentation</vt:lpstr>
      <vt:lpstr>PowerPoint-presentation</vt:lpstr>
      <vt:lpstr>Saucisson de Noël en Suède</vt:lpstr>
      <vt:lpstr>Mon noël</vt:lpstr>
      <vt:lpstr>Joyeux noël</vt:lpstr>
      <vt:lpstr>Bonne Anne et Joyeux Noël! Albin</vt:lpstr>
      <vt:lpstr>Joyeux Noël et Bonne Année</vt:lpstr>
      <vt:lpstr>🎅 </vt:lpstr>
      <vt:lpstr>PowerPoint-presentation</vt:lpstr>
      <vt:lpstr>Voilà des textes faites par des élèves décembre 2014  Joyeux Noël et Bonne Année à vous en Roumanie!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Christine Sandberg</dc:creator>
  <cp:lastModifiedBy>Christine Sandberg</cp:lastModifiedBy>
  <cp:revision>9</cp:revision>
  <dcterms:created xsi:type="dcterms:W3CDTF">2014-12-21T18:32:55Z</dcterms:created>
  <dcterms:modified xsi:type="dcterms:W3CDTF">2014-12-21T21:01:52Z</dcterms:modified>
</cp:coreProperties>
</file>