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ropbox\Chantons%20le%20No&#235;l.AVI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etwinning%20project\DSCN8869.AVI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2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9" name="Picture 3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C:\Users\Hp\Desktop\Noel en Rou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2858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/>
            <a:r>
              <a:rPr lang="ro-RO" sz="2000" dirty="0" err="1" smtClean="0">
                <a:solidFill>
                  <a:srgbClr val="C00000"/>
                </a:solidFill>
              </a:rPr>
              <a:t>Chantons</a:t>
            </a:r>
            <a:r>
              <a:rPr lang="ro-RO" sz="2000" dirty="0" smtClean="0">
                <a:solidFill>
                  <a:srgbClr val="C00000"/>
                </a:solidFill>
              </a:rPr>
              <a:t> le </a:t>
            </a:r>
            <a:r>
              <a:rPr lang="fr-FR" sz="2000" dirty="0" smtClean="0">
                <a:solidFill>
                  <a:srgbClr val="C00000"/>
                </a:solidFill>
              </a:rPr>
              <a:t>Noël en roumain et en français! </a:t>
            </a:r>
            <a:r>
              <a:rPr lang="ro-RO" sz="2000" dirty="0" smtClean="0">
                <a:solidFill>
                  <a:srgbClr val="C00000"/>
                </a:solidFill>
              </a:rPr>
              <a:t/>
            </a:r>
            <a:br>
              <a:rPr lang="ro-RO" sz="2000" dirty="0" smtClean="0">
                <a:solidFill>
                  <a:srgbClr val="C00000"/>
                </a:solidFill>
              </a:rPr>
            </a:br>
            <a:r>
              <a:rPr lang="fr-FR" sz="2000" dirty="0" smtClean="0"/>
              <a:t>Nos </a:t>
            </a:r>
            <a:r>
              <a:rPr lang="fr-FR" sz="2000" dirty="0" smtClean="0"/>
              <a:t>élèves chantent une chanson traditionnelle de Noël spécifique à notre région et une chanson en français.</a:t>
            </a:r>
            <a:endParaRPr lang="ro-RO" sz="2000" dirty="0"/>
          </a:p>
        </p:txBody>
      </p:sp>
      <p:pic>
        <p:nvPicPr>
          <p:cNvPr id="4" name="Chantons le Noël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86454"/>
            <a:ext cx="1268291" cy="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Nos meilleurs vœux de bonheur et de santé!</a:t>
            </a:r>
            <a:endParaRPr lang="ro-R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86454"/>
            <a:ext cx="1268291" cy="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DSCN8869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1643050"/>
            <a:ext cx="7137265" cy="40147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18</Words>
  <PresentationFormat>Expunere pe ecran (4:3)</PresentationFormat>
  <Paragraphs>2</Paragraphs>
  <Slides>8</Slides>
  <Notes>0</Notes>
  <HiddenSlides>0</HiddenSlides>
  <MMClips>2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Foișor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Chantons le Noël en roumain et en français!  Nos élèves chantent une chanson traditionnelle de Noël spécifique à notre région et une chanson en français.</vt:lpstr>
      <vt:lpstr>Nos meilleurs vœux de bonheur et de santé!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Hp</dc:creator>
  <cp:lastModifiedBy>Hp</cp:lastModifiedBy>
  <cp:revision>3</cp:revision>
  <dcterms:created xsi:type="dcterms:W3CDTF">2014-12-20T20:56:02Z</dcterms:created>
  <dcterms:modified xsi:type="dcterms:W3CDTF">2014-12-21T09:02:12Z</dcterms:modified>
</cp:coreProperties>
</file>