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11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93133738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och u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Titeltext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Brödtext nivå ett</a:t>
            </a:r>
          </a:p>
          <a:p>
            <a:pPr lvl="1">
              <a:defRPr sz="1800"/>
            </a:pPr>
            <a:r>
              <a:rPr sz="3200"/>
              <a:t>Brödtext nivå två</a:t>
            </a:r>
          </a:p>
          <a:p>
            <a:pPr lvl="2">
              <a:defRPr sz="1800"/>
            </a:pPr>
            <a:r>
              <a:rPr sz="3200"/>
              <a:t>Brödtext nivå tre</a:t>
            </a:r>
          </a:p>
          <a:p>
            <a:pPr lvl="3">
              <a:defRPr sz="1800"/>
            </a:pPr>
            <a:r>
              <a:rPr sz="3200"/>
              <a:t>Brödtext nivå fyra</a:t>
            </a:r>
          </a:p>
          <a:p>
            <a:pPr lvl="4">
              <a:defRPr sz="1800"/>
            </a:pPr>
            <a:r>
              <a:rPr sz="3200"/>
              <a:t>Brödtext nivå fem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Horisontel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Titeltext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Brödtext nivå ett</a:t>
            </a:r>
          </a:p>
          <a:p>
            <a:pPr lvl="1">
              <a:defRPr sz="1800"/>
            </a:pPr>
            <a:r>
              <a:rPr sz="3200"/>
              <a:t>Brödtext nivå två</a:t>
            </a:r>
          </a:p>
          <a:p>
            <a:pPr lvl="2">
              <a:defRPr sz="1800"/>
            </a:pPr>
            <a:r>
              <a:rPr sz="3200"/>
              <a:t>Brödtext nivå tre</a:t>
            </a:r>
          </a:p>
          <a:p>
            <a:pPr lvl="3">
              <a:defRPr sz="1800"/>
            </a:pPr>
            <a:r>
              <a:rPr sz="3200"/>
              <a:t>Brödtext nivå fyra</a:t>
            </a:r>
          </a:p>
          <a:p>
            <a:pPr lvl="4">
              <a:defRPr sz="1800"/>
            </a:pPr>
            <a:r>
              <a:rPr sz="3200"/>
              <a:t>Brödtext nivå fem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Centrer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Titeltext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k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Titeltext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Brödtext nivå ett</a:t>
            </a:r>
          </a:p>
          <a:p>
            <a:pPr lvl="1">
              <a:defRPr sz="1800"/>
            </a:pPr>
            <a:r>
              <a:rPr sz="3200"/>
              <a:t>Brödtext nivå två</a:t>
            </a:r>
          </a:p>
          <a:p>
            <a:pPr lvl="2">
              <a:defRPr sz="1800"/>
            </a:pPr>
            <a:r>
              <a:rPr sz="3200"/>
              <a:t>Brödtext nivå tre</a:t>
            </a:r>
          </a:p>
          <a:p>
            <a:pPr lvl="3">
              <a:defRPr sz="1800"/>
            </a:pPr>
            <a:r>
              <a:rPr sz="3200"/>
              <a:t>Brödtext nivå fyra</a:t>
            </a:r>
          </a:p>
          <a:p>
            <a:pPr lvl="4">
              <a:defRPr sz="1800"/>
            </a:pPr>
            <a:r>
              <a:rPr sz="3200"/>
              <a:t>Brödtext nivå fem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Upp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Titeltext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och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Titeltext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Brödtext nivå ett</a:t>
            </a:r>
          </a:p>
          <a:p>
            <a:pPr lvl="1">
              <a:defRPr sz="1800"/>
            </a:pPr>
            <a:r>
              <a:rPr sz="3600"/>
              <a:t>Brödtext nivå två</a:t>
            </a:r>
          </a:p>
          <a:p>
            <a:pPr lvl="2">
              <a:defRPr sz="1800"/>
            </a:pPr>
            <a:r>
              <a:rPr sz="3600"/>
              <a:t>Brödtext nivå tre</a:t>
            </a:r>
          </a:p>
          <a:p>
            <a:pPr lvl="3">
              <a:defRPr sz="1800"/>
            </a:pPr>
            <a:r>
              <a:rPr sz="3600"/>
              <a:t>Brödtext nivå fyra</a:t>
            </a:r>
          </a:p>
          <a:p>
            <a:pPr lvl="4">
              <a:defRPr sz="1800"/>
            </a:pPr>
            <a:r>
              <a:rPr sz="3600"/>
              <a:t>Brödtext nivå fem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punkter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Titeltext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Brödtext nivå ett</a:t>
            </a:r>
          </a:p>
          <a:p>
            <a:pPr lvl="1">
              <a:defRPr sz="1800"/>
            </a:pPr>
            <a:r>
              <a:rPr sz="2800"/>
              <a:t>Brödtext nivå två</a:t>
            </a:r>
          </a:p>
          <a:p>
            <a:pPr lvl="2">
              <a:defRPr sz="1800"/>
            </a:pPr>
            <a:r>
              <a:rPr sz="2800"/>
              <a:t>Brödtext nivå tre</a:t>
            </a:r>
          </a:p>
          <a:p>
            <a:pPr lvl="3">
              <a:defRPr sz="1800"/>
            </a:pPr>
            <a:r>
              <a:rPr sz="2800"/>
              <a:t>Brödtext nivå fyra</a:t>
            </a:r>
          </a:p>
          <a:p>
            <a:pPr lvl="4">
              <a:defRPr sz="1800"/>
            </a:pPr>
            <a:r>
              <a:rPr sz="2800"/>
              <a:t>Brödtext nivå fem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Brödtext nivå ett</a:t>
            </a:r>
          </a:p>
          <a:p>
            <a:pPr lvl="1">
              <a:defRPr sz="1800"/>
            </a:pPr>
            <a:r>
              <a:rPr sz="3600"/>
              <a:t>Brödtext nivå två</a:t>
            </a:r>
          </a:p>
          <a:p>
            <a:pPr lvl="2">
              <a:defRPr sz="1800"/>
            </a:pPr>
            <a:r>
              <a:rPr sz="3600"/>
              <a:t>Brödtext nivå tre</a:t>
            </a:r>
          </a:p>
          <a:p>
            <a:pPr lvl="3">
              <a:defRPr sz="1800"/>
            </a:pPr>
            <a:r>
              <a:rPr sz="3600"/>
              <a:t>Brödtext nivå fyra</a:t>
            </a:r>
          </a:p>
          <a:p>
            <a:pPr lvl="4">
              <a:defRPr sz="1800"/>
            </a:pPr>
            <a:r>
              <a:rPr sz="3600"/>
              <a:t>Brödtext nivå fem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per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000"/>
              <a:t>Titeltext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600"/>
              <a:t>Brödtext nivå ett</a:t>
            </a:r>
          </a:p>
          <a:p>
            <a:pPr lvl="1">
              <a:defRPr sz="1800"/>
            </a:pPr>
            <a:r>
              <a:rPr sz="3600"/>
              <a:t>Brödtext nivå två</a:t>
            </a:r>
          </a:p>
          <a:p>
            <a:pPr lvl="2">
              <a:defRPr sz="1800"/>
            </a:pPr>
            <a:r>
              <a:rPr sz="3600"/>
              <a:t>Brödtext nivå tre</a:t>
            </a:r>
          </a:p>
          <a:p>
            <a:pPr lvl="3">
              <a:defRPr sz="1800"/>
            </a:pPr>
            <a:r>
              <a:rPr sz="3600"/>
              <a:t>Brödtext nivå fyra</a:t>
            </a:r>
          </a:p>
          <a:p>
            <a:pPr lvl="4">
              <a:defRPr sz="1800"/>
            </a:pPr>
            <a:r>
              <a:rPr sz="3600"/>
              <a:t>Brödtext nivå fem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F655BE00-A856-4C92-B07B-01979C549593-L0-001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34285" y="6186763"/>
            <a:ext cx="5229159" cy="3509386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5FD560A7-A211-40CB-B2D7-5C27F2879AD9-L0-001.jpe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61045" y="681160"/>
            <a:ext cx="6557391" cy="3688533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Shape 34"/>
          <p:cNvSpPr/>
          <p:nvPr/>
        </p:nvSpPr>
        <p:spPr>
          <a:xfrm>
            <a:off x="8668118" y="106343"/>
            <a:ext cx="180822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Stromae</a:t>
            </a:r>
          </a:p>
        </p:txBody>
      </p:sp>
      <p:sp>
        <p:nvSpPr>
          <p:cNvPr id="35" name="Shape 35"/>
          <p:cNvSpPr/>
          <p:nvPr/>
        </p:nvSpPr>
        <p:spPr>
          <a:xfrm>
            <a:off x="96519" y="713445"/>
            <a:ext cx="6339818" cy="283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Paul van Haver mieux connu comme Stromae. Il est né le 12 mars 1985 à Bruxelles et est un imprimantes chanteur et belges. </a:t>
            </a:r>
          </a:p>
        </p:txBody>
      </p:sp>
      <p:sp>
        <p:nvSpPr>
          <p:cNvPr id="36" name="Shape 36"/>
          <p:cNvSpPr/>
          <p:nvPr/>
        </p:nvSpPr>
        <p:spPr>
          <a:xfrm>
            <a:off x="226132" y="4280955"/>
            <a:ext cx="12887554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Il est actif à la fois dans le hip hop et de la techno et sa chanson la plus populaire est "Alors on danse" qui a  dépassé les listes dans beaucoup des pays en 2010</a:t>
            </a: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Anpassad</PresentationFormat>
  <Paragraphs>3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Helvetica Light</vt:lpstr>
      <vt:lpstr>Helvetica Neue</vt:lpstr>
      <vt:lpstr>White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Christine Sandberg</dc:creator>
  <cp:lastModifiedBy>Christine Sandberg</cp:lastModifiedBy>
  <cp:revision>1</cp:revision>
  <dcterms:modified xsi:type="dcterms:W3CDTF">2015-04-01T08:48:45Z</dcterms:modified>
</cp:coreProperties>
</file>