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2"/>
    <p:sldId id="257" r:id="rId3"/>
    <p:sldId id="258" r:id="rId4"/>
    <p:sldId id="259" r:id="rId5"/>
  </p:sldIdLst>
  <p:sldSz cx="13004800" cy="9753600"/>
  <p:notesSz cx="6858000" cy="9144000"/>
  <p:defaultTextStyle>
    <a:lvl1pPr algn="ctr" defTabSz="584200">
      <a:defRPr sz="3600">
        <a:solidFill>
          <a:srgbClr val="606060"/>
        </a:solidFill>
        <a:latin typeface="Gill Sans Light"/>
        <a:ea typeface="Gill Sans Light"/>
        <a:cs typeface="Gill Sans Light"/>
        <a:sym typeface="Gill Sans Light"/>
      </a:defRPr>
    </a:lvl1pPr>
    <a:lvl2pPr algn="ctr" defTabSz="584200">
      <a:defRPr sz="3600">
        <a:solidFill>
          <a:srgbClr val="606060"/>
        </a:solidFill>
        <a:latin typeface="Gill Sans Light"/>
        <a:ea typeface="Gill Sans Light"/>
        <a:cs typeface="Gill Sans Light"/>
        <a:sym typeface="Gill Sans Light"/>
      </a:defRPr>
    </a:lvl2pPr>
    <a:lvl3pPr algn="ctr" defTabSz="584200">
      <a:defRPr sz="3600">
        <a:solidFill>
          <a:srgbClr val="606060"/>
        </a:solidFill>
        <a:latin typeface="Gill Sans Light"/>
        <a:ea typeface="Gill Sans Light"/>
        <a:cs typeface="Gill Sans Light"/>
        <a:sym typeface="Gill Sans Light"/>
      </a:defRPr>
    </a:lvl3pPr>
    <a:lvl4pPr algn="ctr" defTabSz="584200">
      <a:defRPr sz="3600">
        <a:solidFill>
          <a:srgbClr val="606060"/>
        </a:solidFill>
        <a:latin typeface="Gill Sans Light"/>
        <a:ea typeface="Gill Sans Light"/>
        <a:cs typeface="Gill Sans Light"/>
        <a:sym typeface="Gill Sans Light"/>
      </a:defRPr>
    </a:lvl4pPr>
    <a:lvl5pPr algn="ctr" defTabSz="584200">
      <a:defRPr sz="3600">
        <a:solidFill>
          <a:srgbClr val="606060"/>
        </a:solidFill>
        <a:latin typeface="Gill Sans Light"/>
        <a:ea typeface="Gill Sans Light"/>
        <a:cs typeface="Gill Sans Light"/>
        <a:sym typeface="Gill Sans Light"/>
      </a:defRPr>
    </a:lvl5pPr>
    <a:lvl6pPr algn="ctr" defTabSz="584200">
      <a:defRPr sz="3600">
        <a:solidFill>
          <a:srgbClr val="606060"/>
        </a:solidFill>
        <a:latin typeface="Gill Sans Light"/>
        <a:ea typeface="Gill Sans Light"/>
        <a:cs typeface="Gill Sans Light"/>
        <a:sym typeface="Gill Sans Light"/>
      </a:defRPr>
    </a:lvl6pPr>
    <a:lvl7pPr algn="ctr" defTabSz="584200">
      <a:defRPr sz="3600">
        <a:solidFill>
          <a:srgbClr val="606060"/>
        </a:solidFill>
        <a:latin typeface="Gill Sans Light"/>
        <a:ea typeface="Gill Sans Light"/>
        <a:cs typeface="Gill Sans Light"/>
        <a:sym typeface="Gill Sans Light"/>
      </a:defRPr>
    </a:lvl7pPr>
    <a:lvl8pPr algn="ctr" defTabSz="584200">
      <a:defRPr sz="3600">
        <a:solidFill>
          <a:srgbClr val="606060"/>
        </a:solidFill>
        <a:latin typeface="Gill Sans Light"/>
        <a:ea typeface="Gill Sans Light"/>
        <a:cs typeface="Gill Sans Light"/>
        <a:sym typeface="Gill Sans Light"/>
      </a:defRPr>
    </a:lvl8pPr>
    <a:lvl9pPr algn="ctr" defTabSz="584200">
      <a:defRPr sz="3600">
        <a:solidFill>
          <a:srgbClr val="606060"/>
        </a:solidFill>
        <a:latin typeface="Gill Sans Light"/>
        <a:ea typeface="Gill Sans Light"/>
        <a:cs typeface="Gill Sans Light"/>
        <a:sym typeface="Gill Sans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Gill Sans"/>
          <a:ea typeface="Gill Sans"/>
          <a:cs typeface="Gill Sans"/>
        </a:font>
        <a:srgbClr val="606060"/>
      </a:tcTxStyle>
      <a:tcStyle>
        <a:tcBdr>
          <a:left>
            <a:ln w="12700" cap="flat">
              <a:solidFill>
                <a:srgbClr val="000060"/>
              </a:solidFill>
              <a:prstDash val="solid"/>
              <a:bevel/>
            </a:ln>
          </a:left>
          <a:right>
            <a:ln w="12700" cap="flat">
              <a:solidFill>
                <a:srgbClr val="000060"/>
              </a:solidFill>
              <a:prstDash val="solid"/>
              <a:bevel/>
            </a:ln>
          </a:right>
          <a:top>
            <a:ln w="12700" cap="flat">
              <a:solidFill>
                <a:srgbClr val="000060"/>
              </a:solidFill>
              <a:prstDash val="solid"/>
              <a:bevel/>
            </a:ln>
          </a:top>
          <a:bottom>
            <a:ln w="127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D4DAE0"/>
          </a:solidFill>
        </a:fill>
      </a:tcStyle>
    </a:wholeTbl>
    <a:band2H>
      <a:tcTxStyle/>
      <a:tcStyle>
        <a:tcBdr/>
        <a:fill>
          <a:solidFill>
            <a:srgbClr val="EBEDF0"/>
          </a:solidFill>
        </a:fill>
      </a:tcStyle>
    </a:band2H>
    <a:firstCol>
      <a:tcTxStyle b="on" i="on">
        <a:font>
          <a:latin typeface="Gill Sans"/>
          <a:ea typeface="Gill Sans"/>
          <a:cs typeface="Gill Sans"/>
        </a:font>
        <a:srgbClr val="000060"/>
      </a:tcTxStyle>
      <a:tcStyle>
        <a:tcBdr>
          <a:left>
            <a:ln w="12700" cap="flat">
              <a:solidFill>
                <a:srgbClr val="000060"/>
              </a:solidFill>
              <a:prstDash val="solid"/>
              <a:bevel/>
            </a:ln>
          </a:left>
          <a:right>
            <a:ln w="12700" cap="flat">
              <a:solidFill>
                <a:srgbClr val="000060"/>
              </a:solidFill>
              <a:prstDash val="solid"/>
              <a:bevel/>
            </a:ln>
          </a:right>
          <a:top>
            <a:ln w="12700" cap="flat">
              <a:solidFill>
                <a:srgbClr val="000060"/>
              </a:solidFill>
              <a:prstDash val="solid"/>
              <a:bevel/>
            </a:ln>
          </a:top>
          <a:bottom>
            <a:ln w="127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708CA5"/>
          </a:solidFill>
        </a:fill>
      </a:tcStyle>
    </a:firstCol>
    <a:lastRow>
      <a:tcTxStyle b="on" i="on">
        <a:font>
          <a:latin typeface="Gill Sans"/>
          <a:ea typeface="Gill Sans"/>
          <a:cs typeface="Gill Sans"/>
        </a:font>
        <a:srgbClr val="000060"/>
      </a:tcTxStyle>
      <a:tcStyle>
        <a:tcBdr>
          <a:left>
            <a:ln w="12700" cap="flat">
              <a:solidFill>
                <a:srgbClr val="000060"/>
              </a:solidFill>
              <a:prstDash val="solid"/>
              <a:bevel/>
            </a:ln>
          </a:left>
          <a:right>
            <a:ln w="12700" cap="flat">
              <a:solidFill>
                <a:srgbClr val="000060"/>
              </a:solidFill>
              <a:prstDash val="solid"/>
              <a:bevel/>
            </a:ln>
          </a:right>
          <a:top>
            <a:ln w="38100" cap="flat">
              <a:solidFill>
                <a:srgbClr val="000060"/>
              </a:solidFill>
              <a:prstDash val="solid"/>
              <a:bevel/>
            </a:ln>
          </a:top>
          <a:bottom>
            <a:ln w="127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708CA5"/>
          </a:solidFill>
        </a:fill>
      </a:tcStyle>
    </a:lastRow>
    <a:firstRow>
      <a:tcTxStyle b="on" i="on">
        <a:font>
          <a:latin typeface="Gill Sans"/>
          <a:ea typeface="Gill Sans"/>
          <a:cs typeface="Gill Sans"/>
        </a:font>
        <a:srgbClr val="000060"/>
      </a:tcTxStyle>
      <a:tcStyle>
        <a:tcBdr>
          <a:left>
            <a:ln w="12700" cap="flat">
              <a:solidFill>
                <a:srgbClr val="000060"/>
              </a:solidFill>
              <a:prstDash val="solid"/>
              <a:bevel/>
            </a:ln>
          </a:left>
          <a:right>
            <a:ln w="12700" cap="flat">
              <a:solidFill>
                <a:srgbClr val="000060"/>
              </a:solidFill>
              <a:prstDash val="solid"/>
              <a:bevel/>
            </a:ln>
          </a:right>
          <a:top>
            <a:ln w="12700" cap="flat">
              <a:solidFill>
                <a:srgbClr val="000060"/>
              </a:solidFill>
              <a:prstDash val="solid"/>
              <a:bevel/>
            </a:ln>
          </a:top>
          <a:bottom>
            <a:ln w="381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708CA5"/>
          </a:solidFill>
        </a:fill>
      </a:tcStyle>
    </a:firstRow>
  </a:tblStyle>
  <a:tblStyle styleId="{C7B018BB-80A7-4F77-B60F-C8B233D01FF8}" styleName="">
    <a:tblBg/>
    <a:wholeTbl>
      <a:tcTxStyle b="on" i="on">
        <a:font>
          <a:latin typeface="Gill Sans"/>
          <a:ea typeface="Gill Sans"/>
          <a:cs typeface="Gill Sans"/>
        </a:font>
        <a:srgbClr val="606060"/>
      </a:tcTxStyle>
      <a:tcStyle>
        <a:tcBdr>
          <a:left>
            <a:ln w="12700" cap="flat">
              <a:solidFill>
                <a:srgbClr val="000060"/>
              </a:solidFill>
              <a:prstDash val="solid"/>
              <a:bevel/>
            </a:ln>
          </a:left>
          <a:right>
            <a:ln w="12700" cap="flat">
              <a:solidFill>
                <a:srgbClr val="000060"/>
              </a:solidFill>
              <a:prstDash val="solid"/>
              <a:bevel/>
            </a:ln>
          </a:right>
          <a:top>
            <a:ln w="12700" cap="flat">
              <a:solidFill>
                <a:srgbClr val="000060"/>
              </a:solidFill>
              <a:prstDash val="solid"/>
              <a:bevel/>
            </a:ln>
          </a:top>
          <a:bottom>
            <a:ln w="127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DDE0D3"/>
          </a:solidFill>
        </a:fill>
      </a:tcStyle>
    </a:wholeTbl>
    <a:band2H>
      <a:tcTxStyle/>
      <a:tcStyle>
        <a:tcBdr/>
        <a:fill>
          <a:solidFill>
            <a:srgbClr val="EFF0EA"/>
          </a:solidFill>
        </a:fill>
      </a:tcStyle>
    </a:band2H>
    <a:firstCol>
      <a:tcTxStyle b="on" i="on">
        <a:font>
          <a:latin typeface="Gill Sans"/>
          <a:ea typeface="Gill Sans"/>
          <a:cs typeface="Gill Sans"/>
        </a:font>
        <a:srgbClr val="000060"/>
      </a:tcTxStyle>
      <a:tcStyle>
        <a:tcBdr>
          <a:left>
            <a:ln w="12700" cap="flat">
              <a:solidFill>
                <a:srgbClr val="000060"/>
              </a:solidFill>
              <a:prstDash val="solid"/>
              <a:bevel/>
            </a:ln>
          </a:left>
          <a:right>
            <a:ln w="12700" cap="flat">
              <a:solidFill>
                <a:srgbClr val="000060"/>
              </a:solidFill>
              <a:prstDash val="solid"/>
              <a:bevel/>
            </a:ln>
          </a:right>
          <a:top>
            <a:ln w="12700" cap="flat">
              <a:solidFill>
                <a:srgbClr val="000060"/>
              </a:solidFill>
              <a:prstDash val="solid"/>
              <a:bevel/>
            </a:ln>
          </a:top>
          <a:bottom>
            <a:ln w="127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98A66D"/>
          </a:solidFill>
        </a:fill>
      </a:tcStyle>
    </a:firstCol>
    <a:lastRow>
      <a:tcTxStyle b="on" i="on">
        <a:font>
          <a:latin typeface="Gill Sans"/>
          <a:ea typeface="Gill Sans"/>
          <a:cs typeface="Gill Sans"/>
        </a:font>
        <a:srgbClr val="000060"/>
      </a:tcTxStyle>
      <a:tcStyle>
        <a:tcBdr>
          <a:left>
            <a:ln w="12700" cap="flat">
              <a:solidFill>
                <a:srgbClr val="000060"/>
              </a:solidFill>
              <a:prstDash val="solid"/>
              <a:bevel/>
            </a:ln>
          </a:left>
          <a:right>
            <a:ln w="12700" cap="flat">
              <a:solidFill>
                <a:srgbClr val="000060"/>
              </a:solidFill>
              <a:prstDash val="solid"/>
              <a:bevel/>
            </a:ln>
          </a:right>
          <a:top>
            <a:ln w="38100" cap="flat">
              <a:solidFill>
                <a:srgbClr val="000060"/>
              </a:solidFill>
              <a:prstDash val="solid"/>
              <a:bevel/>
            </a:ln>
          </a:top>
          <a:bottom>
            <a:ln w="127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98A66D"/>
          </a:solidFill>
        </a:fill>
      </a:tcStyle>
    </a:lastRow>
    <a:firstRow>
      <a:tcTxStyle b="on" i="on">
        <a:font>
          <a:latin typeface="Gill Sans"/>
          <a:ea typeface="Gill Sans"/>
          <a:cs typeface="Gill Sans"/>
        </a:font>
        <a:srgbClr val="000060"/>
      </a:tcTxStyle>
      <a:tcStyle>
        <a:tcBdr>
          <a:left>
            <a:ln w="12700" cap="flat">
              <a:solidFill>
                <a:srgbClr val="000060"/>
              </a:solidFill>
              <a:prstDash val="solid"/>
              <a:bevel/>
            </a:ln>
          </a:left>
          <a:right>
            <a:ln w="12700" cap="flat">
              <a:solidFill>
                <a:srgbClr val="000060"/>
              </a:solidFill>
              <a:prstDash val="solid"/>
              <a:bevel/>
            </a:ln>
          </a:right>
          <a:top>
            <a:ln w="12700" cap="flat">
              <a:solidFill>
                <a:srgbClr val="000060"/>
              </a:solidFill>
              <a:prstDash val="solid"/>
              <a:bevel/>
            </a:ln>
          </a:top>
          <a:bottom>
            <a:ln w="381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98A66D"/>
          </a:solidFill>
        </a:fill>
      </a:tcStyle>
    </a:firstRow>
  </a:tblStyle>
  <a:tblStyle styleId="{EEE7283C-3CF3-47DC-8721-378D4A62B228}" styleName="">
    <a:tblBg/>
    <a:wholeTbl>
      <a:tcTxStyle b="on" i="on">
        <a:font>
          <a:latin typeface="Gill Sans"/>
          <a:ea typeface="Gill Sans"/>
          <a:cs typeface="Gill Sans"/>
        </a:font>
        <a:srgbClr val="606060"/>
      </a:tcTxStyle>
      <a:tcStyle>
        <a:tcBdr>
          <a:left>
            <a:ln w="12700" cap="flat">
              <a:solidFill>
                <a:srgbClr val="000060"/>
              </a:solidFill>
              <a:prstDash val="solid"/>
              <a:bevel/>
            </a:ln>
          </a:left>
          <a:right>
            <a:ln w="12700" cap="flat">
              <a:solidFill>
                <a:srgbClr val="000060"/>
              </a:solidFill>
              <a:prstDash val="solid"/>
              <a:bevel/>
            </a:ln>
          </a:right>
          <a:top>
            <a:ln w="12700" cap="flat">
              <a:solidFill>
                <a:srgbClr val="000060"/>
              </a:solidFill>
              <a:prstDash val="solid"/>
              <a:bevel/>
            </a:ln>
          </a:top>
          <a:bottom>
            <a:ln w="127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D8D6DD"/>
          </a:solidFill>
        </a:fill>
      </a:tcStyle>
    </a:wholeTbl>
    <a:band2H>
      <a:tcTxStyle/>
      <a:tcStyle>
        <a:tcBdr/>
        <a:fill>
          <a:solidFill>
            <a:srgbClr val="ECECEF"/>
          </a:solidFill>
        </a:fill>
      </a:tcStyle>
    </a:band2H>
    <a:firstCol>
      <a:tcTxStyle b="on" i="on">
        <a:font>
          <a:latin typeface="Gill Sans"/>
          <a:ea typeface="Gill Sans"/>
          <a:cs typeface="Gill Sans"/>
        </a:font>
        <a:srgbClr val="000060"/>
      </a:tcTxStyle>
      <a:tcStyle>
        <a:tcBdr>
          <a:left>
            <a:ln w="12700" cap="flat">
              <a:solidFill>
                <a:srgbClr val="000060"/>
              </a:solidFill>
              <a:prstDash val="solid"/>
              <a:bevel/>
            </a:ln>
          </a:left>
          <a:right>
            <a:ln w="12700" cap="flat">
              <a:solidFill>
                <a:srgbClr val="000060"/>
              </a:solidFill>
              <a:prstDash val="solid"/>
              <a:bevel/>
            </a:ln>
          </a:right>
          <a:top>
            <a:ln w="12700" cap="flat">
              <a:solidFill>
                <a:srgbClr val="000060"/>
              </a:solidFill>
              <a:prstDash val="solid"/>
              <a:bevel/>
            </a:ln>
          </a:top>
          <a:bottom>
            <a:ln w="127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837B9A"/>
          </a:solidFill>
        </a:fill>
      </a:tcStyle>
    </a:firstCol>
    <a:lastRow>
      <a:tcTxStyle b="on" i="on">
        <a:font>
          <a:latin typeface="Gill Sans"/>
          <a:ea typeface="Gill Sans"/>
          <a:cs typeface="Gill Sans"/>
        </a:font>
        <a:srgbClr val="000060"/>
      </a:tcTxStyle>
      <a:tcStyle>
        <a:tcBdr>
          <a:left>
            <a:ln w="12700" cap="flat">
              <a:solidFill>
                <a:srgbClr val="000060"/>
              </a:solidFill>
              <a:prstDash val="solid"/>
              <a:bevel/>
            </a:ln>
          </a:left>
          <a:right>
            <a:ln w="12700" cap="flat">
              <a:solidFill>
                <a:srgbClr val="000060"/>
              </a:solidFill>
              <a:prstDash val="solid"/>
              <a:bevel/>
            </a:ln>
          </a:right>
          <a:top>
            <a:ln w="38100" cap="flat">
              <a:solidFill>
                <a:srgbClr val="000060"/>
              </a:solidFill>
              <a:prstDash val="solid"/>
              <a:bevel/>
            </a:ln>
          </a:top>
          <a:bottom>
            <a:ln w="127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837B9A"/>
          </a:solidFill>
        </a:fill>
      </a:tcStyle>
    </a:lastRow>
    <a:firstRow>
      <a:tcTxStyle b="on" i="on">
        <a:font>
          <a:latin typeface="Gill Sans"/>
          <a:ea typeface="Gill Sans"/>
          <a:cs typeface="Gill Sans"/>
        </a:font>
        <a:srgbClr val="000060"/>
      </a:tcTxStyle>
      <a:tcStyle>
        <a:tcBdr>
          <a:left>
            <a:ln w="12700" cap="flat">
              <a:solidFill>
                <a:srgbClr val="000060"/>
              </a:solidFill>
              <a:prstDash val="solid"/>
              <a:bevel/>
            </a:ln>
          </a:left>
          <a:right>
            <a:ln w="12700" cap="flat">
              <a:solidFill>
                <a:srgbClr val="000060"/>
              </a:solidFill>
              <a:prstDash val="solid"/>
              <a:bevel/>
            </a:ln>
          </a:right>
          <a:top>
            <a:ln w="12700" cap="flat">
              <a:solidFill>
                <a:srgbClr val="000060"/>
              </a:solidFill>
              <a:prstDash val="solid"/>
              <a:bevel/>
            </a:ln>
          </a:top>
          <a:bottom>
            <a:ln w="381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837B9A"/>
          </a:solidFill>
        </a:fill>
      </a:tcStyle>
    </a:firstRow>
  </a:tblStyle>
  <a:tblStyle styleId="{CF821DB8-F4EB-4A41-A1BA-3FCAFE7338EE}" styleName="">
    <a:tblBg/>
    <a:wholeTbl>
      <a:tcTxStyle b="on" i="on">
        <a:font>
          <a:latin typeface="Gill Sans"/>
          <a:ea typeface="Gill Sans"/>
          <a:cs typeface="Gill Sans"/>
        </a:font>
        <a:srgbClr val="60606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000060"/>
          </a:solidFill>
        </a:fill>
      </a:tcStyle>
    </a:band2H>
    <a:firstCol>
      <a:tcTxStyle b="on" i="on">
        <a:font>
          <a:latin typeface="Gill Sans"/>
          <a:ea typeface="Gill Sans"/>
          <a:cs typeface="Gill Sans"/>
        </a:font>
        <a:srgbClr val="00006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08CA5"/>
          </a:solidFill>
        </a:fill>
      </a:tcStyle>
    </a:firstCol>
    <a:lastRow>
      <a:tcTxStyle b="on" i="on">
        <a:font>
          <a:latin typeface="Gill Sans"/>
          <a:ea typeface="Gill Sans"/>
          <a:cs typeface="Gill Sans"/>
        </a:font>
        <a:srgbClr val="606060"/>
      </a:tcTxStyle>
      <a:tcStyle>
        <a:tcBdr>
          <a:left>
            <a:ln w="12700" cap="flat">
              <a:noFill/>
              <a:miter lim="400000"/>
            </a:ln>
          </a:left>
          <a:right>
            <a:ln w="12700" cap="flat">
              <a:noFill/>
              <a:miter lim="400000"/>
            </a:ln>
          </a:right>
          <a:top>
            <a:ln w="50800" cap="flat">
              <a:solidFill>
                <a:srgbClr val="606060"/>
              </a:solidFill>
              <a:prstDash val="solid"/>
              <a:bevel/>
            </a:ln>
          </a:top>
          <a:bottom>
            <a:ln w="25400" cap="flat">
              <a:solidFill>
                <a:srgbClr val="606060"/>
              </a:solidFill>
              <a:prstDash val="solid"/>
              <a:bevel/>
            </a:ln>
          </a:bottom>
          <a:insideH>
            <a:ln w="12700" cap="flat">
              <a:noFill/>
              <a:miter lim="400000"/>
            </a:ln>
          </a:insideH>
          <a:insideV>
            <a:ln w="12700" cap="flat">
              <a:noFill/>
              <a:miter lim="400000"/>
            </a:ln>
          </a:insideV>
        </a:tcBdr>
        <a:fill>
          <a:solidFill>
            <a:srgbClr val="000060"/>
          </a:solidFill>
        </a:fill>
      </a:tcStyle>
    </a:lastRow>
    <a:firstRow>
      <a:tcTxStyle b="on" i="on">
        <a:font>
          <a:latin typeface="Gill Sans"/>
          <a:ea typeface="Gill Sans"/>
          <a:cs typeface="Gill Sans"/>
        </a:font>
        <a:srgbClr val="000060"/>
      </a:tcTxStyle>
      <a:tcStyle>
        <a:tcBdr>
          <a:left>
            <a:ln w="12700" cap="flat">
              <a:noFill/>
              <a:miter lim="400000"/>
            </a:ln>
          </a:left>
          <a:right>
            <a:ln w="12700" cap="flat">
              <a:noFill/>
              <a:miter lim="400000"/>
            </a:ln>
          </a:right>
          <a:top>
            <a:ln w="25400" cap="flat">
              <a:solidFill>
                <a:srgbClr val="606060"/>
              </a:solidFill>
              <a:prstDash val="solid"/>
              <a:bevel/>
            </a:ln>
          </a:top>
          <a:bottom>
            <a:ln w="25400" cap="flat">
              <a:solidFill>
                <a:srgbClr val="606060"/>
              </a:solidFill>
              <a:prstDash val="solid"/>
              <a:bevel/>
            </a:ln>
          </a:bottom>
          <a:insideH>
            <a:ln w="12700" cap="flat">
              <a:noFill/>
              <a:miter lim="400000"/>
            </a:ln>
          </a:insideH>
          <a:insideV>
            <a:ln w="12700" cap="flat">
              <a:noFill/>
              <a:miter lim="400000"/>
            </a:ln>
          </a:insideV>
        </a:tcBdr>
        <a:fill>
          <a:solidFill>
            <a:srgbClr val="708CA5"/>
          </a:solidFill>
        </a:fill>
      </a:tcStyle>
    </a:firstRow>
  </a:tblStyle>
  <a:tblStyle styleId="{33BA23B1-9221-436E-865A-0063620EA4FD}" styleName="">
    <a:tblBg/>
    <a:wholeTbl>
      <a:tcTxStyle b="on" i="on">
        <a:font>
          <a:latin typeface="Gill Sans"/>
          <a:ea typeface="Gill Sans"/>
          <a:cs typeface="Gill Sans"/>
        </a:font>
        <a:srgbClr val="606060"/>
      </a:tcTxStyle>
      <a:tcStyle>
        <a:tcBdr>
          <a:left>
            <a:ln w="12700" cap="flat">
              <a:solidFill>
                <a:srgbClr val="000060"/>
              </a:solidFill>
              <a:prstDash val="solid"/>
              <a:bevel/>
            </a:ln>
          </a:left>
          <a:right>
            <a:ln w="12700" cap="flat">
              <a:solidFill>
                <a:srgbClr val="000060"/>
              </a:solidFill>
              <a:prstDash val="solid"/>
              <a:bevel/>
            </a:ln>
          </a:right>
          <a:top>
            <a:ln w="12700" cap="flat">
              <a:solidFill>
                <a:srgbClr val="000060"/>
              </a:solidFill>
              <a:prstDash val="solid"/>
              <a:bevel/>
            </a:ln>
          </a:top>
          <a:bottom>
            <a:ln w="127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D1D1D1"/>
          </a:solidFill>
        </a:fill>
      </a:tcStyle>
    </a:wholeTbl>
    <a:band2H>
      <a:tcTxStyle/>
      <a:tcStyle>
        <a:tcBdr/>
        <a:fill>
          <a:solidFill>
            <a:srgbClr val="E9E9E9"/>
          </a:solidFill>
        </a:fill>
      </a:tcStyle>
    </a:band2H>
    <a:firstCol>
      <a:tcTxStyle b="on" i="on">
        <a:font>
          <a:latin typeface="Gill Sans"/>
          <a:ea typeface="Gill Sans"/>
          <a:cs typeface="Gill Sans"/>
        </a:font>
        <a:srgbClr val="000060"/>
      </a:tcTxStyle>
      <a:tcStyle>
        <a:tcBdr>
          <a:left>
            <a:ln w="12700" cap="flat">
              <a:solidFill>
                <a:srgbClr val="000060"/>
              </a:solidFill>
              <a:prstDash val="solid"/>
              <a:bevel/>
            </a:ln>
          </a:left>
          <a:right>
            <a:ln w="12700" cap="flat">
              <a:solidFill>
                <a:srgbClr val="000060"/>
              </a:solidFill>
              <a:prstDash val="solid"/>
              <a:bevel/>
            </a:ln>
          </a:right>
          <a:top>
            <a:ln w="12700" cap="flat">
              <a:solidFill>
                <a:srgbClr val="000060"/>
              </a:solidFill>
              <a:prstDash val="solid"/>
              <a:bevel/>
            </a:ln>
          </a:top>
          <a:bottom>
            <a:ln w="127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606060"/>
          </a:solidFill>
        </a:fill>
      </a:tcStyle>
    </a:firstCol>
    <a:lastRow>
      <a:tcTxStyle b="on" i="on">
        <a:font>
          <a:latin typeface="Gill Sans"/>
          <a:ea typeface="Gill Sans"/>
          <a:cs typeface="Gill Sans"/>
        </a:font>
        <a:srgbClr val="000060"/>
      </a:tcTxStyle>
      <a:tcStyle>
        <a:tcBdr>
          <a:left>
            <a:ln w="12700" cap="flat">
              <a:solidFill>
                <a:srgbClr val="000060"/>
              </a:solidFill>
              <a:prstDash val="solid"/>
              <a:bevel/>
            </a:ln>
          </a:left>
          <a:right>
            <a:ln w="12700" cap="flat">
              <a:solidFill>
                <a:srgbClr val="000060"/>
              </a:solidFill>
              <a:prstDash val="solid"/>
              <a:bevel/>
            </a:ln>
          </a:right>
          <a:top>
            <a:ln w="38100" cap="flat">
              <a:solidFill>
                <a:srgbClr val="000060"/>
              </a:solidFill>
              <a:prstDash val="solid"/>
              <a:bevel/>
            </a:ln>
          </a:top>
          <a:bottom>
            <a:ln w="127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606060"/>
          </a:solidFill>
        </a:fill>
      </a:tcStyle>
    </a:lastRow>
    <a:firstRow>
      <a:tcTxStyle b="on" i="on">
        <a:font>
          <a:latin typeface="Gill Sans"/>
          <a:ea typeface="Gill Sans"/>
          <a:cs typeface="Gill Sans"/>
        </a:font>
        <a:srgbClr val="000060"/>
      </a:tcTxStyle>
      <a:tcStyle>
        <a:tcBdr>
          <a:left>
            <a:ln w="12700" cap="flat">
              <a:solidFill>
                <a:srgbClr val="000060"/>
              </a:solidFill>
              <a:prstDash val="solid"/>
              <a:bevel/>
            </a:ln>
          </a:left>
          <a:right>
            <a:ln w="12700" cap="flat">
              <a:solidFill>
                <a:srgbClr val="000060"/>
              </a:solidFill>
              <a:prstDash val="solid"/>
              <a:bevel/>
            </a:ln>
          </a:right>
          <a:top>
            <a:ln w="12700" cap="flat">
              <a:solidFill>
                <a:srgbClr val="000060"/>
              </a:solidFill>
              <a:prstDash val="solid"/>
              <a:bevel/>
            </a:ln>
          </a:top>
          <a:bottom>
            <a:ln w="38100" cap="flat">
              <a:solidFill>
                <a:srgbClr val="000060"/>
              </a:solidFill>
              <a:prstDash val="solid"/>
              <a:bevel/>
            </a:ln>
          </a:bottom>
          <a:insideH>
            <a:ln w="12700" cap="flat">
              <a:solidFill>
                <a:srgbClr val="000060"/>
              </a:solidFill>
              <a:prstDash val="solid"/>
              <a:bevel/>
            </a:ln>
          </a:insideH>
          <a:insideV>
            <a:ln w="12700" cap="flat">
              <a:solidFill>
                <a:srgbClr val="000060"/>
              </a:solidFill>
              <a:prstDash val="solid"/>
              <a:bevel/>
            </a:ln>
          </a:insideV>
        </a:tcBdr>
        <a:fill>
          <a:solidFill>
            <a:srgbClr val="606060"/>
          </a:solidFill>
        </a:fill>
      </a:tcStyle>
    </a:firstRow>
  </a:tblStyle>
  <a:tblStyle styleId="{2708684C-4D16-4618-839F-0558EEFCDFE6}" styleName="">
    <a:tblBg/>
    <a:wholeTbl>
      <a:tcTxStyle b="on" i="on">
        <a:font>
          <a:latin typeface="Gill Sans"/>
          <a:ea typeface="Gill Sans"/>
          <a:cs typeface="Gill Sans"/>
        </a:font>
        <a:srgbClr val="606060"/>
      </a:tcTxStyle>
      <a:tcStyle>
        <a:tcBdr>
          <a:left>
            <a:ln w="12700" cap="flat">
              <a:solidFill>
                <a:srgbClr val="606060"/>
              </a:solidFill>
              <a:prstDash val="solid"/>
              <a:bevel/>
            </a:ln>
          </a:left>
          <a:right>
            <a:ln w="12700" cap="flat">
              <a:solidFill>
                <a:srgbClr val="606060"/>
              </a:solidFill>
              <a:prstDash val="solid"/>
              <a:bevel/>
            </a:ln>
          </a:right>
          <a:top>
            <a:ln w="12700" cap="flat">
              <a:solidFill>
                <a:srgbClr val="606060"/>
              </a:solidFill>
              <a:prstDash val="solid"/>
              <a:bevel/>
            </a:ln>
          </a:top>
          <a:bottom>
            <a:ln w="12700" cap="flat">
              <a:solidFill>
                <a:srgbClr val="606060"/>
              </a:solidFill>
              <a:prstDash val="solid"/>
              <a:bevel/>
            </a:ln>
          </a:bottom>
          <a:insideH>
            <a:ln w="12700" cap="flat">
              <a:solidFill>
                <a:srgbClr val="606060"/>
              </a:solidFill>
              <a:prstDash val="solid"/>
              <a:bevel/>
            </a:ln>
          </a:insideH>
          <a:insideV>
            <a:ln w="12700" cap="flat">
              <a:solidFill>
                <a:srgbClr val="606060"/>
              </a:solidFill>
              <a:prstDash val="solid"/>
              <a:bevel/>
            </a:ln>
          </a:insideV>
        </a:tcBdr>
        <a:fill>
          <a:solidFill>
            <a:srgbClr val="606060">
              <a:alpha val="20000"/>
            </a:srgbClr>
          </a:solidFill>
        </a:fill>
      </a:tcStyle>
    </a:wholeTbl>
    <a:band2H>
      <a:tcTxStyle/>
      <a:tcStyle>
        <a:tcBdr/>
        <a:fill>
          <a:solidFill>
            <a:srgbClr val="FFFFFF"/>
          </a:solidFill>
        </a:fill>
      </a:tcStyle>
    </a:band2H>
    <a:firstCol>
      <a:tcTxStyle b="on" i="on">
        <a:font>
          <a:latin typeface="Gill Sans"/>
          <a:ea typeface="Gill Sans"/>
          <a:cs typeface="Gill Sans"/>
        </a:font>
        <a:srgbClr val="606060"/>
      </a:tcTxStyle>
      <a:tcStyle>
        <a:tcBdr>
          <a:left>
            <a:ln w="12700" cap="flat">
              <a:solidFill>
                <a:srgbClr val="606060"/>
              </a:solidFill>
              <a:prstDash val="solid"/>
              <a:bevel/>
            </a:ln>
          </a:left>
          <a:right>
            <a:ln w="12700" cap="flat">
              <a:solidFill>
                <a:srgbClr val="606060"/>
              </a:solidFill>
              <a:prstDash val="solid"/>
              <a:bevel/>
            </a:ln>
          </a:right>
          <a:top>
            <a:ln w="12700" cap="flat">
              <a:solidFill>
                <a:srgbClr val="606060"/>
              </a:solidFill>
              <a:prstDash val="solid"/>
              <a:bevel/>
            </a:ln>
          </a:top>
          <a:bottom>
            <a:ln w="12700" cap="flat">
              <a:solidFill>
                <a:srgbClr val="606060"/>
              </a:solidFill>
              <a:prstDash val="solid"/>
              <a:bevel/>
            </a:ln>
          </a:bottom>
          <a:insideH>
            <a:ln w="12700" cap="flat">
              <a:solidFill>
                <a:srgbClr val="606060"/>
              </a:solidFill>
              <a:prstDash val="solid"/>
              <a:bevel/>
            </a:ln>
          </a:insideH>
          <a:insideV>
            <a:ln w="12700" cap="flat">
              <a:solidFill>
                <a:srgbClr val="606060"/>
              </a:solidFill>
              <a:prstDash val="solid"/>
              <a:bevel/>
            </a:ln>
          </a:insideV>
        </a:tcBdr>
        <a:fill>
          <a:solidFill>
            <a:srgbClr val="606060">
              <a:alpha val="20000"/>
            </a:srgbClr>
          </a:solidFill>
        </a:fill>
      </a:tcStyle>
    </a:firstCol>
    <a:lastRow>
      <a:tcTxStyle b="on" i="on">
        <a:font>
          <a:latin typeface="Gill Sans"/>
          <a:ea typeface="Gill Sans"/>
          <a:cs typeface="Gill Sans"/>
        </a:font>
        <a:srgbClr val="606060"/>
      </a:tcTxStyle>
      <a:tcStyle>
        <a:tcBdr>
          <a:left>
            <a:ln w="12700" cap="flat">
              <a:solidFill>
                <a:srgbClr val="606060"/>
              </a:solidFill>
              <a:prstDash val="solid"/>
              <a:bevel/>
            </a:ln>
          </a:left>
          <a:right>
            <a:ln w="12700" cap="flat">
              <a:solidFill>
                <a:srgbClr val="606060"/>
              </a:solidFill>
              <a:prstDash val="solid"/>
              <a:bevel/>
            </a:ln>
          </a:right>
          <a:top>
            <a:ln w="50800" cap="flat">
              <a:solidFill>
                <a:srgbClr val="606060"/>
              </a:solidFill>
              <a:prstDash val="solid"/>
              <a:bevel/>
            </a:ln>
          </a:top>
          <a:bottom>
            <a:ln w="12700" cap="flat">
              <a:solidFill>
                <a:srgbClr val="606060"/>
              </a:solidFill>
              <a:prstDash val="solid"/>
              <a:bevel/>
            </a:ln>
          </a:bottom>
          <a:insideH>
            <a:ln w="12700" cap="flat">
              <a:solidFill>
                <a:srgbClr val="606060"/>
              </a:solidFill>
              <a:prstDash val="solid"/>
              <a:bevel/>
            </a:ln>
          </a:insideH>
          <a:insideV>
            <a:ln w="12700" cap="flat">
              <a:solidFill>
                <a:srgbClr val="606060"/>
              </a:solidFill>
              <a:prstDash val="solid"/>
              <a:bevel/>
            </a:ln>
          </a:insideV>
        </a:tcBdr>
        <a:fill>
          <a:noFill/>
        </a:fill>
      </a:tcStyle>
    </a:lastRow>
    <a:firstRow>
      <a:tcTxStyle b="on" i="on">
        <a:font>
          <a:latin typeface="Gill Sans"/>
          <a:ea typeface="Gill Sans"/>
          <a:cs typeface="Gill Sans"/>
        </a:font>
        <a:srgbClr val="606060"/>
      </a:tcTxStyle>
      <a:tcStyle>
        <a:tcBdr>
          <a:left>
            <a:ln w="12700" cap="flat">
              <a:solidFill>
                <a:srgbClr val="606060"/>
              </a:solidFill>
              <a:prstDash val="solid"/>
              <a:bevel/>
            </a:ln>
          </a:left>
          <a:right>
            <a:ln w="12700" cap="flat">
              <a:solidFill>
                <a:srgbClr val="606060"/>
              </a:solidFill>
              <a:prstDash val="solid"/>
              <a:bevel/>
            </a:ln>
          </a:right>
          <a:top>
            <a:ln w="12700" cap="flat">
              <a:solidFill>
                <a:srgbClr val="606060"/>
              </a:solidFill>
              <a:prstDash val="solid"/>
              <a:bevel/>
            </a:ln>
          </a:top>
          <a:bottom>
            <a:ln w="25400" cap="flat">
              <a:solidFill>
                <a:srgbClr val="606060"/>
              </a:solidFill>
              <a:prstDash val="solid"/>
              <a:bevel/>
            </a:ln>
          </a:bottom>
          <a:insideH>
            <a:ln w="12700" cap="flat">
              <a:solidFill>
                <a:srgbClr val="606060"/>
              </a:solidFill>
              <a:prstDash val="solid"/>
              <a:bevel/>
            </a:ln>
          </a:insideH>
          <a:insideV>
            <a:ln w="12700" cap="flat">
              <a:solidFill>
                <a:srgbClr val="60606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0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4" name="Shape 5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5" name="Shape 5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401730751"/>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el och undertitel">
    <p:spTree>
      <p:nvGrpSpPr>
        <p:cNvPr id="1" name=""/>
        <p:cNvGrpSpPr/>
        <p:nvPr/>
      </p:nvGrpSpPr>
      <p:grpSpPr>
        <a:xfrm>
          <a:off x="0" y="0"/>
          <a:ext cx="0" cy="0"/>
          <a:chOff x="0" y="0"/>
          <a:chExt cx="0" cy="0"/>
        </a:xfrm>
      </p:grpSpPr>
      <p:sp>
        <p:nvSpPr>
          <p:cNvPr id="8" name="Shape 8"/>
          <p:cNvSpPr/>
          <p:nvPr/>
        </p:nvSpPr>
        <p:spPr>
          <a:xfrm>
            <a:off x="508000" y="924401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9" name="Shape 9"/>
          <p:cNvSpPr/>
          <p:nvPr/>
        </p:nvSpPr>
        <p:spPr>
          <a:xfrm>
            <a:off x="508000" y="5064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10" name="Shape 10"/>
          <p:cNvSpPr/>
          <p:nvPr/>
        </p:nvSpPr>
        <p:spPr>
          <a:xfrm>
            <a:off x="508000" y="51800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11" name="Shape 11"/>
          <p:cNvSpPr>
            <a:spLocks noGrp="1"/>
          </p:cNvSpPr>
          <p:nvPr>
            <p:ph type="title"/>
          </p:nvPr>
        </p:nvSpPr>
        <p:spPr>
          <a:xfrm>
            <a:off x="508000" y="571500"/>
            <a:ext cx="11988800" cy="4470400"/>
          </a:xfrm>
          <a:prstGeom prst="rect">
            <a:avLst/>
          </a:prstGeom>
        </p:spPr>
        <p:txBody>
          <a:bodyPr anchor="b"/>
          <a:lstStyle/>
          <a:p>
            <a:pPr lvl="0">
              <a:defRPr sz="1800" cap="none">
                <a:solidFill>
                  <a:srgbClr val="000000"/>
                </a:solidFill>
              </a:defRPr>
            </a:pPr>
            <a:r>
              <a:rPr sz="6400" cap="all">
                <a:solidFill>
                  <a:srgbClr val="606060"/>
                </a:solidFill>
              </a:rPr>
              <a:t>Titeltext</a:t>
            </a:r>
          </a:p>
        </p:txBody>
      </p:sp>
      <p:sp>
        <p:nvSpPr>
          <p:cNvPr id="12" name="Shape 12"/>
          <p:cNvSpPr>
            <a:spLocks noGrp="1"/>
          </p:cNvSpPr>
          <p:nvPr>
            <p:ph type="body" idx="1"/>
          </p:nvPr>
        </p:nvSpPr>
        <p:spPr>
          <a:xfrm>
            <a:off x="508000" y="5562600"/>
            <a:ext cx="11988800" cy="32639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pPr lvl="0">
              <a:defRPr sz="1800">
                <a:solidFill>
                  <a:srgbClr val="000000"/>
                </a:solidFill>
              </a:defRPr>
            </a:pPr>
            <a:r>
              <a:rPr sz="2400">
                <a:solidFill>
                  <a:srgbClr val="606060"/>
                </a:solidFill>
              </a:rPr>
              <a:t>Brödtext nivå ett</a:t>
            </a:r>
          </a:p>
          <a:p>
            <a:pPr lvl="1">
              <a:defRPr sz="1800">
                <a:solidFill>
                  <a:srgbClr val="000000"/>
                </a:solidFill>
              </a:defRPr>
            </a:pPr>
            <a:r>
              <a:rPr sz="2400">
                <a:solidFill>
                  <a:srgbClr val="606060"/>
                </a:solidFill>
              </a:rPr>
              <a:t>Brödtext nivå två</a:t>
            </a:r>
          </a:p>
          <a:p>
            <a:pPr lvl="2">
              <a:defRPr sz="1800">
                <a:solidFill>
                  <a:srgbClr val="000000"/>
                </a:solidFill>
              </a:defRPr>
            </a:pPr>
            <a:r>
              <a:rPr sz="2400">
                <a:solidFill>
                  <a:srgbClr val="606060"/>
                </a:solidFill>
              </a:rPr>
              <a:t>Brödtext nivå tre</a:t>
            </a:r>
          </a:p>
          <a:p>
            <a:pPr lvl="3">
              <a:defRPr sz="1800">
                <a:solidFill>
                  <a:srgbClr val="000000"/>
                </a:solidFill>
              </a:defRPr>
            </a:pPr>
            <a:r>
              <a:rPr sz="2400">
                <a:solidFill>
                  <a:srgbClr val="606060"/>
                </a:solidFill>
              </a:rPr>
              <a:t>Brödtext nivå fyra</a:t>
            </a:r>
          </a:p>
          <a:p>
            <a:pPr lvl="4">
              <a:defRPr sz="1800">
                <a:solidFill>
                  <a:srgbClr val="000000"/>
                </a:solidFill>
              </a:defRPr>
            </a:pPr>
            <a:r>
              <a:rPr sz="2400">
                <a:solidFill>
                  <a:srgbClr val="606060"/>
                </a:solidFill>
              </a:rPr>
              <a:t>Brödtext nivå fem</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Citat">
    <p:spTree>
      <p:nvGrpSpPr>
        <p:cNvPr id="1" name=""/>
        <p:cNvGrpSpPr/>
        <p:nvPr/>
      </p:nvGrpSpPr>
      <p:grpSpPr>
        <a:xfrm>
          <a:off x="0" y="0"/>
          <a:ext cx="0" cy="0"/>
          <a:chOff x="0" y="0"/>
          <a:chExt cx="0" cy="0"/>
        </a:xfrm>
      </p:grpSpPr>
      <p:sp>
        <p:nvSpPr>
          <p:cNvPr id="46" name="Shape 46"/>
          <p:cNvSpPr/>
          <p:nvPr/>
        </p:nvSpPr>
        <p:spPr>
          <a:xfrm>
            <a:off x="508000" y="924401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47" name="Shape 47"/>
          <p:cNvSpPr/>
          <p:nvPr/>
        </p:nvSpPr>
        <p:spPr>
          <a:xfrm>
            <a:off x="508000" y="5064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ild">
    <p:spTree>
      <p:nvGrpSpPr>
        <p:cNvPr id="1" name=""/>
        <p:cNvGrpSpPr/>
        <p:nvPr/>
      </p:nvGrpSpPr>
      <p:grpSpPr>
        <a:xfrm>
          <a:off x="0" y="0"/>
          <a:ext cx="0" cy="0"/>
          <a:chOff x="0" y="0"/>
          <a:chExt cx="0" cy="0"/>
        </a:xfrm>
      </p:grpSpPr>
      <p:sp>
        <p:nvSpPr>
          <p:cNvPr id="49" name="Shape 49"/>
          <p:cNvSpPr/>
          <p:nvPr/>
        </p:nvSpPr>
        <p:spPr>
          <a:xfrm>
            <a:off x="508000" y="924401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50" name="Shape 50"/>
          <p:cNvSpPr/>
          <p:nvPr/>
        </p:nvSpPr>
        <p:spPr>
          <a:xfrm>
            <a:off x="508000" y="5064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om">
    <p:spTree>
      <p:nvGrpSpPr>
        <p:cNvPr id="1" name=""/>
        <p:cNvGrpSpPr/>
        <p:nvPr/>
      </p:nvGrpSpPr>
      <p:grpSpPr>
        <a:xfrm>
          <a:off x="0" y="0"/>
          <a:ext cx="0" cy="0"/>
          <a:chOff x="0" y="0"/>
          <a:chExt cx="0" cy="0"/>
        </a:xfrm>
      </p:grpSpPr>
      <p:sp>
        <p:nvSpPr>
          <p:cNvPr id="52" name="Shape 52"/>
          <p:cNvSpPr/>
          <p:nvPr/>
        </p:nvSpPr>
        <p:spPr>
          <a:xfrm>
            <a:off x="508000" y="924401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53" name="Shape 53"/>
          <p:cNvSpPr/>
          <p:nvPr/>
        </p:nvSpPr>
        <p:spPr>
          <a:xfrm>
            <a:off x="508000" y="5064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Foto - Horisontellt">
    <p:spTree>
      <p:nvGrpSpPr>
        <p:cNvPr id="1" name=""/>
        <p:cNvGrpSpPr/>
        <p:nvPr/>
      </p:nvGrpSpPr>
      <p:grpSpPr>
        <a:xfrm>
          <a:off x="0" y="0"/>
          <a:ext cx="0" cy="0"/>
          <a:chOff x="0" y="0"/>
          <a:chExt cx="0" cy="0"/>
        </a:xfrm>
      </p:grpSpPr>
      <p:sp>
        <p:nvSpPr>
          <p:cNvPr id="14" name="Shape 14"/>
          <p:cNvSpPr/>
          <p:nvPr/>
        </p:nvSpPr>
        <p:spPr>
          <a:xfrm>
            <a:off x="508000" y="924401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15" name="Shape 15"/>
          <p:cNvSpPr/>
          <p:nvPr/>
        </p:nvSpPr>
        <p:spPr>
          <a:xfrm>
            <a:off x="508000" y="5064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16" name="Shape 16"/>
          <p:cNvSpPr>
            <a:spLocks noGrp="1"/>
          </p:cNvSpPr>
          <p:nvPr>
            <p:ph type="title"/>
          </p:nvPr>
        </p:nvSpPr>
        <p:spPr>
          <a:xfrm>
            <a:off x="508000" y="4660900"/>
            <a:ext cx="11988800" cy="3556000"/>
          </a:xfrm>
          <a:prstGeom prst="rect">
            <a:avLst/>
          </a:prstGeom>
        </p:spPr>
        <p:txBody>
          <a:bodyPr anchor="b"/>
          <a:lstStyle/>
          <a:p>
            <a:pPr lvl="0">
              <a:defRPr sz="1800" cap="none">
                <a:solidFill>
                  <a:srgbClr val="000000"/>
                </a:solidFill>
              </a:defRPr>
            </a:pPr>
            <a:r>
              <a:rPr sz="6400" cap="all">
                <a:solidFill>
                  <a:srgbClr val="606060"/>
                </a:solidFill>
              </a:rPr>
              <a:t>Titeltext</a:t>
            </a:r>
          </a:p>
        </p:txBody>
      </p:sp>
      <p:sp>
        <p:nvSpPr>
          <p:cNvPr id="17" name="Shape 17"/>
          <p:cNvSpPr>
            <a:spLocks noGrp="1"/>
          </p:cNvSpPr>
          <p:nvPr>
            <p:ph type="body" idx="1"/>
          </p:nvPr>
        </p:nvSpPr>
        <p:spPr>
          <a:xfrm>
            <a:off x="508000" y="8267700"/>
            <a:ext cx="11988800" cy="14859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pPr lvl="0">
              <a:defRPr sz="1800">
                <a:solidFill>
                  <a:srgbClr val="000000"/>
                </a:solidFill>
              </a:defRPr>
            </a:pPr>
            <a:r>
              <a:rPr sz="2400">
                <a:solidFill>
                  <a:srgbClr val="606060"/>
                </a:solidFill>
              </a:rPr>
              <a:t>Brödtext nivå ett</a:t>
            </a:r>
          </a:p>
          <a:p>
            <a:pPr lvl="1">
              <a:defRPr sz="1800">
                <a:solidFill>
                  <a:srgbClr val="000000"/>
                </a:solidFill>
              </a:defRPr>
            </a:pPr>
            <a:r>
              <a:rPr sz="2400">
                <a:solidFill>
                  <a:srgbClr val="606060"/>
                </a:solidFill>
              </a:rPr>
              <a:t>Brödtext nivå två</a:t>
            </a:r>
          </a:p>
          <a:p>
            <a:pPr lvl="2">
              <a:defRPr sz="1800">
                <a:solidFill>
                  <a:srgbClr val="000000"/>
                </a:solidFill>
              </a:defRPr>
            </a:pPr>
            <a:r>
              <a:rPr sz="2400">
                <a:solidFill>
                  <a:srgbClr val="606060"/>
                </a:solidFill>
              </a:rPr>
              <a:t>Brödtext nivå tre</a:t>
            </a:r>
          </a:p>
          <a:p>
            <a:pPr lvl="3">
              <a:defRPr sz="1800">
                <a:solidFill>
                  <a:srgbClr val="000000"/>
                </a:solidFill>
              </a:defRPr>
            </a:pPr>
            <a:r>
              <a:rPr sz="2400">
                <a:solidFill>
                  <a:srgbClr val="606060"/>
                </a:solidFill>
              </a:rPr>
              <a:t>Brödtext nivå fyra</a:t>
            </a:r>
          </a:p>
          <a:p>
            <a:pPr lvl="4">
              <a:defRPr sz="1800">
                <a:solidFill>
                  <a:srgbClr val="000000"/>
                </a:solidFill>
              </a:defRPr>
            </a:pPr>
            <a:r>
              <a:rPr sz="2400">
                <a:solidFill>
                  <a:srgbClr val="606060"/>
                </a:solidFill>
              </a:rPr>
              <a:t>Brödtext nivå fem</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el - Centrerad">
    <p:spTree>
      <p:nvGrpSpPr>
        <p:cNvPr id="1" name=""/>
        <p:cNvGrpSpPr/>
        <p:nvPr/>
      </p:nvGrpSpPr>
      <p:grpSpPr>
        <a:xfrm>
          <a:off x="0" y="0"/>
          <a:ext cx="0" cy="0"/>
          <a:chOff x="0" y="0"/>
          <a:chExt cx="0" cy="0"/>
        </a:xfrm>
      </p:grpSpPr>
      <p:sp>
        <p:nvSpPr>
          <p:cNvPr id="19" name="Shape 19"/>
          <p:cNvSpPr/>
          <p:nvPr/>
        </p:nvSpPr>
        <p:spPr>
          <a:xfrm>
            <a:off x="508000" y="924401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20" name="Shape 20"/>
          <p:cNvSpPr/>
          <p:nvPr/>
        </p:nvSpPr>
        <p:spPr>
          <a:xfrm>
            <a:off x="508000" y="5064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21" name="Shape 21"/>
          <p:cNvSpPr>
            <a:spLocks noGrp="1"/>
          </p:cNvSpPr>
          <p:nvPr>
            <p:ph type="title"/>
          </p:nvPr>
        </p:nvSpPr>
        <p:spPr>
          <a:xfrm>
            <a:off x="508000" y="3860800"/>
            <a:ext cx="11988800" cy="2032000"/>
          </a:xfrm>
          <a:prstGeom prst="rect">
            <a:avLst/>
          </a:prstGeom>
        </p:spPr>
        <p:txBody>
          <a:bodyPr/>
          <a:lstStyle/>
          <a:p>
            <a:pPr lvl="0">
              <a:defRPr sz="1800" cap="none">
                <a:solidFill>
                  <a:srgbClr val="000000"/>
                </a:solidFill>
              </a:defRPr>
            </a:pPr>
            <a:r>
              <a:rPr sz="6400" cap="all">
                <a:solidFill>
                  <a:srgbClr val="606060"/>
                </a:solidFill>
              </a:rPr>
              <a:t>Titeltext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Foto - Vertikalt">
    <p:spTree>
      <p:nvGrpSpPr>
        <p:cNvPr id="1" name=""/>
        <p:cNvGrpSpPr/>
        <p:nvPr/>
      </p:nvGrpSpPr>
      <p:grpSpPr>
        <a:xfrm>
          <a:off x="0" y="0"/>
          <a:ext cx="0" cy="0"/>
          <a:chOff x="0" y="0"/>
          <a:chExt cx="0" cy="0"/>
        </a:xfrm>
      </p:grpSpPr>
      <p:sp>
        <p:nvSpPr>
          <p:cNvPr id="23" name="Shape 23"/>
          <p:cNvSpPr/>
          <p:nvPr/>
        </p:nvSpPr>
        <p:spPr>
          <a:xfrm>
            <a:off x="508000" y="924401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24" name="Shape 24"/>
          <p:cNvSpPr/>
          <p:nvPr/>
        </p:nvSpPr>
        <p:spPr>
          <a:xfrm>
            <a:off x="508000" y="5064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25" name="Shape 25"/>
          <p:cNvSpPr>
            <a:spLocks noGrp="1"/>
          </p:cNvSpPr>
          <p:nvPr>
            <p:ph type="title"/>
          </p:nvPr>
        </p:nvSpPr>
        <p:spPr>
          <a:xfrm>
            <a:off x="508000" y="2400300"/>
            <a:ext cx="5829300" cy="7353300"/>
          </a:xfrm>
          <a:prstGeom prst="rect">
            <a:avLst/>
          </a:prstGeom>
        </p:spPr>
        <p:txBody>
          <a:bodyPr anchor="t"/>
          <a:lstStyle/>
          <a:p>
            <a:pPr lvl="0">
              <a:defRPr sz="1800" cap="none">
                <a:solidFill>
                  <a:srgbClr val="000000"/>
                </a:solidFill>
              </a:defRPr>
            </a:pPr>
            <a:r>
              <a:rPr sz="6400" cap="all">
                <a:solidFill>
                  <a:srgbClr val="606060"/>
                </a:solidFill>
              </a:rPr>
              <a:t>Titeltext</a:t>
            </a:r>
          </a:p>
        </p:txBody>
      </p:sp>
      <p:sp>
        <p:nvSpPr>
          <p:cNvPr id="26" name="Shape 26"/>
          <p:cNvSpPr>
            <a:spLocks noGrp="1"/>
          </p:cNvSpPr>
          <p:nvPr>
            <p:ph type="body" idx="1"/>
          </p:nvPr>
        </p:nvSpPr>
        <p:spPr>
          <a:xfrm>
            <a:off x="508000" y="1168400"/>
            <a:ext cx="5829300" cy="1231900"/>
          </a:xfrm>
          <a:prstGeom prst="rect">
            <a:avLst/>
          </a:prstGeom>
        </p:spPr>
        <p:txBody>
          <a:bodyPr anchor="t"/>
          <a:lstStyle>
            <a:lvl1pPr marL="0" indent="0">
              <a:lnSpc>
                <a:spcPct val="120000"/>
              </a:lnSpc>
              <a:spcBef>
                <a:spcPts val="0"/>
              </a:spcBef>
              <a:buSzTx/>
              <a:buNone/>
              <a:defRPr sz="2400"/>
            </a:lvl1pPr>
            <a:lvl2pPr marL="0" indent="0">
              <a:lnSpc>
                <a:spcPct val="120000"/>
              </a:lnSpc>
              <a:spcBef>
                <a:spcPts val="0"/>
              </a:spcBef>
              <a:buSzTx/>
              <a:buNone/>
              <a:defRPr sz="2400"/>
            </a:lvl2pPr>
            <a:lvl3pPr marL="0" indent="0">
              <a:lnSpc>
                <a:spcPct val="120000"/>
              </a:lnSpc>
              <a:spcBef>
                <a:spcPts val="0"/>
              </a:spcBef>
              <a:buSzTx/>
              <a:buNone/>
              <a:defRPr sz="2400"/>
            </a:lvl3pPr>
            <a:lvl4pPr marL="0" indent="0">
              <a:lnSpc>
                <a:spcPct val="120000"/>
              </a:lnSpc>
              <a:spcBef>
                <a:spcPts val="0"/>
              </a:spcBef>
              <a:buSzTx/>
              <a:buNone/>
              <a:defRPr sz="2400"/>
            </a:lvl4pPr>
            <a:lvl5pPr marL="0" indent="0">
              <a:lnSpc>
                <a:spcPct val="120000"/>
              </a:lnSpc>
              <a:spcBef>
                <a:spcPts val="0"/>
              </a:spcBef>
              <a:buSzTx/>
              <a:buNone/>
              <a:defRPr sz="2400"/>
            </a:lvl5pPr>
          </a:lstStyle>
          <a:p>
            <a:pPr lvl="0">
              <a:defRPr sz="1800">
                <a:solidFill>
                  <a:srgbClr val="000000"/>
                </a:solidFill>
              </a:defRPr>
            </a:pPr>
            <a:r>
              <a:rPr sz="2400">
                <a:solidFill>
                  <a:srgbClr val="606060"/>
                </a:solidFill>
              </a:rPr>
              <a:t>Brödtext nivå ett</a:t>
            </a:r>
          </a:p>
          <a:p>
            <a:pPr lvl="1">
              <a:defRPr sz="1800">
                <a:solidFill>
                  <a:srgbClr val="000000"/>
                </a:solidFill>
              </a:defRPr>
            </a:pPr>
            <a:r>
              <a:rPr sz="2400">
                <a:solidFill>
                  <a:srgbClr val="606060"/>
                </a:solidFill>
              </a:rPr>
              <a:t>Brödtext nivå två</a:t>
            </a:r>
          </a:p>
          <a:p>
            <a:pPr lvl="2">
              <a:defRPr sz="1800">
                <a:solidFill>
                  <a:srgbClr val="000000"/>
                </a:solidFill>
              </a:defRPr>
            </a:pPr>
            <a:r>
              <a:rPr sz="2400">
                <a:solidFill>
                  <a:srgbClr val="606060"/>
                </a:solidFill>
              </a:rPr>
              <a:t>Brödtext nivå tre</a:t>
            </a:r>
          </a:p>
          <a:p>
            <a:pPr lvl="3">
              <a:defRPr sz="1800">
                <a:solidFill>
                  <a:srgbClr val="000000"/>
                </a:solidFill>
              </a:defRPr>
            </a:pPr>
            <a:r>
              <a:rPr sz="2400">
                <a:solidFill>
                  <a:srgbClr val="606060"/>
                </a:solidFill>
              </a:rPr>
              <a:t>Brödtext nivå fyra</a:t>
            </a:r>
          </a:p>
          <a:p>
            <a:pPr lvl="4">
              <a:defRPr sz="1800">
                <a:solidFill>
                  <a:srgbClr val="000000"/>
                </a:solidFill>
              </a:defRPr>
            </a:pPr>
            <a:r>
              <a:rPr sz="2400">
                <a:solidFill>
                  <a:srgbClr val="606060"/>
                </a:solidFill>
              </a:rPr>
              <a:t>Brödtext nivå fem</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el - Upptill">
    <p:spTree>
      <p:nvGrpSpPr>
        <p:cNvPr id="1" name=""/>
        <p:cNvGrpSpPr/>
        <p:nvPr/>
      </p:nvGrpSpPr>
      <p:grpSpPr>
        <a:xfrm>
          <a:off x="0" y="0"/>
          <a:ext cx="0" cy="0"/>
          <a:chOff x="0" y="0"/>
          <a:chExt cx="0" cy="0"/>
        </a:xfrm>
      </p:grpSpPr>
      <p:sp>
        <p:nvSpPr>
          <p:cNvPr id="28" name="Shape 28"/>
          <p:cNvSpPr/>
          <p:nvPr/>
        </p:nvSpPr>
        <p:spPr>
          <a:xfrm>
            <a:off x="508000" y="2576512"/>
            <a:ext cx="1199729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29" name="Shape 29"/>
          <p:cNvSpPr/>
          <p:nvPr/>
        </p:nvSpPr>
        <p:spPr>
          <a:xfrm>
            <a:off x="508000" y="924401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30" name="Shape 30"/>
          <p:cNvSpPr/>
          <p:nvPr/>
        </p:nvSpPr>
        <p:spPr>
          <a:xfrm>
            <a:off x="508000" y="5064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31" name="Shape 31"/>
          <p:cNvSpPr>
            <a:spLocks noGrp="1"/>
          </p:cNvSpPr>
          <p:nvPr>
            <p:ph type="title"/>
          </p:nvPr>
        </p:nvSpPr>
        <p:spPr>
          <a:xfrm>
            <a:off x="508000" y="134535"/>
            <a:ext cx="11988800" cy="2829730"/>
          </a:xfrm>
          <a:prstGeom prst="rect">
            <a:avLst/>
          </a:prstGeom>
        </p:spPr>
        <p:txBody>
          <a:bodyPr/>
          <a:lstStyle/>
          <a:p>
            <a:pPr lvl="0">
              <a:defRPr sz="1800" cap="none">
                <a:solidFill>
                  <a:srgbClr val="000000"/>
                </a:solidFill>
              </a:defRPr>
            </a:pPr>
            <a:r>
              <a:rPr sz="6400" cap="all">
                <a:solidFill>
                  <a:srgbClr val="606060"/>
                </a:solidFill>
              </a:rPr>
              <a:t>Titeltext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pPr lvl="0">
              <a:defRPr sz="1800" cap="none">
                <a:solidFill>
                  <a:srgbClr val="000000"/>
                </a:solidFill>
              </a:defRPr>
            </a:pPr>
            <a:r>
              <a:rPr sz="6400" cap="all">
                <a:solidFill>
                  <a:srgbClr val="606060"/>
                </a:solidFill>
              </a:rPr>
              <a:t>Titeltext</a:t>
            </a:r>
          </a:p>
        </p:txBody>
      </p:sp>
      <p:sp>
        <p:nvSpPr>
          <p:cNvPr id="34" name="Shape 34"/>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400">
                <a:solidFill>
                  <a:srgbClr val="606060"/>
                </a:solidFill>
              </a:rPr>
              <a:t>Brödtext nivå ett</a:t>
            </a:r>
          </a:p>
          <a:p>
            <a:pPr lvl="1">
              <a:defRPr sz="1800">
                <a:solidFill>
                  <a:srgbClr val="000000"/>
                </a:solidFill>
              </a:defRPr>
            </a:pPr>
            <a:r>
              <a:rPr sz="3400">
                <a:solidFill>
                  <a:srgbClr val="606060"/>
                </a:solidFill>
              </a:rPr>
              <a:t>Brödtext nivå två</a:t>
            </a:r>
          </a:p>
          <a:p>
            <a:pPr lvl="2">
              <a:defRPr sz="1800">
                <a:solidFill>
                  <a:srgbClr val="000000"/>
                </a:solidFill>
              </a:defRPr>
            </a:pPr>
            <a:r>
              <a:rPr sz="3400">
                <a:solidFill>
                  <a:srgbClr val="606060"/>
                </a:solidFill>
              </a:rPr>
              <a:t>Brödtext nivå tre</a:t>
            </a:r>
          </a:p>
          <a:p>
            <a:pPr lvl="3">
              <a:defRPr sz="1800">
                <a:solidFill>
                  <a:srgbClr val="000000"/>
                </a:solidFill>
              </a:defRPr>
            </a:pPr>
            <a:r>
              <a:rPr sz="3400">
                <a:solidFill>
                  <a:srgbClr val="606060"/>
                </a:solidFill>
              </a:rPr>
              <a:t>Brödtext nivå fyra</a:t>
            </a:r>
          </a:p>
          <a:p>
            <a:pPr lvl="4">
              <a:defRPr sz="1800">
                <a:solidFill>
                  <a:srgbClr val="000000"/>
                </a:solidFill>
              </a:defRPr>
            </a:pPr>
            <a:r>
              <a:rPr sz="3400">
                <a:solidFill>
                  <a:srgbClr val="606060"/>
                </a:solidFill>
              </a:rPr>
              <a:t>Brödtext nivå fem</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punkter och bild">
    <p:spTree>
      <p:nvGrpSpPr>
        <p:cNvPr id="1" name=""/>
        <p:cNvGrpSpPr/>
        <p:nvPr/>
      </p:nvGrpSpPr>
      <p:grpSpPr>
        <a:xfrm>
          <a:off x="0" y="0"/>
          <a:ext cx="0" cy="0"/>
          <a:chOff x="0" y="0"/>
          <a:chExt cx="0" cy="0"/>
        </a:xfrm>
      </p:grpSpPr>
      <p:sp>
        <p:nvSpPr>
          <p:cNvPr id="36" name="Shape 36"/>
          <p:cNvSpPr>
            <a:spLocks noGrp="1"/>
          </p:cNvSpPr>
          <p:nvPr>
            <p:ph type="title"/>
          </p:nvPr>
        </p:nvSpPr>
        <p:spPr>
          <a:xfrm>
            <a:off x="508000" y="442457"/>
            <a:ext cx="11988800" cy="2213886"/>
          </a:xfrm>
          <a:prstGeom prst="rect">
            <a:avLst/>
          </a:prstGeom>
        </p:spPr>
        <p:txBody>
          <a:bodyPr/>
          <a:lstStyle/>
          <a:p>
            <a:pPr lvl="0">
              <a:defRPr sz="1800" cap="none">
                <a:solidFill>
                  <a:srgbClr val="000000"/>
                </a:solidFill>
              </a:defRPr>
            </a:pPr>
            <a:r>
              <a:rPr sz="6400" cap="all">
                <a:solidFill>
                  <a:srgbClr val="606060"/>
                </a:solidFill>
              </a:rPr>
              <a:t>Titeltext</a:t>
            </a:r>
          </a:p>
        </p:txBody>
      </p:sp>
      <p:sp>
        <p:nvSpPr>
          <p:cNvPr id="37" name="Shape 37"/>
          <p:cNvSpPr>
            <a:spLocks noGrp="1"/>
          </p:cNvSpPr>
          <p:nvPr>
            <p:ph type="body" idx="1"/>
          </p:nvPr>
        </p:nvSpPr>
        <p:spPr>
          <a:xfrm>
            <a:off x="6781800" y="2656342"/>
            <a:ext cx="5727700" cy="6155416"/>
          </a:xfrm>
          <a:prstGeom prst="rect">
            <a:avLst/>
          </a:prstGeom>
        </p:spPr>
        <p:txBody>
          <a:bodyPr/>
          <a:lstStyle>
            <a:lvl1pPr marL="368300" indent="-368300">
              <a:spcBef>
                <a:spcPts val="3200"/>
              </a:spcBef>
              <a:buBlip>
                <a:blip r:embed="rId2"/>
              </a:buBlip>
              <a:defRPr sz="3000"/>
            </a:lvl1pPr>
            <a:lvl2pPr marL="736600" indent="-368300">
              <a:spcBef>
                <a:spcPts val="3200"/>
              </a:spcBef>
              <a:buBlip>
                <a:blip r:embed="rId2"/>
              </a:buBlip>
              <a:defRPr sz="3000"/>
            </a:lvl2pPr>
            <a:lvl3pPr marL="1104900" indent="-368300">
              <a:spcBef>
                <a:spcPts val="3200"/>
              </a:spcBef>
              <a:buBlip>
                <a:blip r:embed="rId2"/>
              </a:buBlip>
              <a:defRPr sz="3000"/>
            </a:lvl3pPr>
            <a:lvl4pPr marL="1473200" indent="-368300">
              <a:spcBef>
                <a:spcPts val="3200"/>
              </a:spcBef>
              <a:buBlip>
                <a:blip r:embed="rId2"/>
              </a:buBlip>
              <a:defRPr sz="3000"/>
            </a:lvl4pPr>
            <a:lvl5pPr marL="1841500" indent="-368300">
              <a:spcBef>
                <a:spcPts val="3200"/>
              </a:spcBef>
              <a:buBlip>
                <a:blip r:embed="rId2"/>
              </a:buBlip>
              <a:defRPr sz="3000"/>
            </a:lvl5pPr>
          </a:lstStyle>
          <a:p>
            <a:pPr lvl="0">
              <a:defRPr sz="1800">
                <a:solidFill>
                  <a:srgbClr val="000000"/>
                </a:solidFill>
              </a:defRPr>
            </a:pPr>
            <a:r>
              <a:rPr sz="3000">
                <a:solidFill>
                  <a:srgbClr val="606060"/>
                </a:solidFill>
              </a:rPr>
              <a:t>Brödtext nivå ett</a:t>
            </a:r>
          </a:p>
          <a:p>
            <a:pPr lvl="1">
              <a:defRPr sz="1800">
                <a:solidFill>
                  <a:srgbClr val="000000"/>
                </a:solidFill>
              </a:defRPr>
            </a:pPr>
            <a:r>
              <a:rPr sz="3000">
                <a:solidFill>
                  <a:srgbClr val="606060"/>
                </a:solidFill>
              </a:rPr>
              <a:t>Brödtext nivå två</a:t>
            </a:r>
          </a:p>
          <a:p>
            <a:pPr lvl="2">
              <a:defRPr sz="1800">
                <a:solidFill>
                  <a:srgbClr val="000000"/>
                </a:solidFill>
              </a:defRPr>
            </a:pPr>
            <a:r>
              <a:rPr sz="3000">
                <a:solidFill>
                  <a:srgbClr val="606060"/>
                </a:solidFill>
              </a:rPr>
              <a:t>Brödtext nivå tre</a:t>
            </a:r>
          </a:p>
          <a:p>
            <a:pPr lvl="3">
              <a:defRPr sz="1800">
                <a:solidFill>
                  <a:srgbClr val="000000"/>
                </a:solidFill>
              </a:defRPr>
            </a:pPr>
            <a:r>
              <a:rPr sz="3000">
                <a:solidFill>
                  <a:srgbClr val="606060"/>
                </a:solidFill>
              </a:rPr>
              <a:t>Brödtext nivå fyra</a:t>
            </a:r>
          </a:p>
          <a:p>
            <a:pPr lvl="4">
              <a:defRPr sz="1800">
                <a:solidFill>
                  <a:srgbClr val="000000"/>
                </a:solidFill>
              </a:defRPr>
            </a:pPr>
            <a:r>
              <a:rPr sz="3000">
                <a:solidFill>
                  <a:srgbClr val="606060"/>
                </a:solidFill>
              </a:rPr>
              <a:t>Brödtext nivå fem</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unkter">
    <p:spTree>
      <p:nvGrpSpPr>
        <p:cNvPr id="1" name=""/>
        <p:cNvGrpSpPr/>
        <p:nvPr/>
      </p:nvGrpSpPr>
      <p:grpSpPr>
        <a:xfrm>
          <a:off x="0" y="0"/>
          <a:ext cx="0" cy="0"/>
          <a:chOff x="0" y="0"/>
          <a:chExt cx="0" cy="0"/>
        </a:xfrm>
      </p:grpSpPr>
      <p:sp>
        <p:nvSpPr>
          <p:cNvPr id="39" name="Shape 39"/>
          <p:cNvSpPr/>
          <p:nvPr/>
        </p:nvSpPr>
        <p:spPr>
          <a:xfrm>
            <a:off x="508000" y="924401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40" name="Shape 40"/>
          <p:cNvSpPr/>
          <p:nvPr/>
        </p:nvSpPr>
        <p:spPr>
          <a:xfrm>
            <a:off x="508000" y="5064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41" name="Shape 41"/>
          <p:cNvSpPr>
            <a:spLocks noGrp="1"/>
          </p:cNvSpPr>
          <p:nvPr>
            <p:ph type="body" idx="1"/>
          </p:nvPr>
        </p:nvSpPr>
        <p:spPr>
          <a:xfrm>
            <a:off x="508000" y="977900"/>
            <a:ext cx="11988800" cy="7785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defRPr sz="1800">
                <a:solidFill>
                  <a:srgbClr val="000000"/>
                </a:solidFill>
              </a:defRPr>
            </a:pPr>
            <a:r>
              <a:rPr sz="3400">
                <a:solidFill>
                  <a:srgbClr val="606060"/>
                </a:solidFill>
              </a:rPr>
              <a:t>Brödtext nivå ett</a:t>
            </a:r>
          </a:p>
          <a:p>
            <a:pPr lvl="1">
              <a:defRPr sz="1800">
                <a:solidFill>
                  <a:srgbClr val="000000"/>
                </a:solidFill>
              </a:defRPr>
            </a:pPr>
            <a:r>
              <a:rPr sz="3400">
                <a:solidFill>
                  <a:srgbClr val="606060"/>
                </a:solidFill>
              </a:rPr>
              <a:t>Brödtext nivå två</a:t>
            </a:r>
          </a:p>
          <a:p>
            <a:pPr lvl="2">
              <a:defRPr sz="1800">
                <a:solidFill>
                  <a:srgbClr val="000000"/>
                </a:solidFill>
              </a:defRPr>
            </a:pPr>
            <a:r>
              <a:rPr sz="3400">
                <a:solidFill>
                  <a:srgbClr val="606060"/>
                </a:solidFill>
              </a:rPr>
              <a:t>Brödtext nivå tre</a:t>
            </a:r>
          </a:p>
          <a:p>
            <a:pPr lvl="3">
              <a:defRPr sz="1800">
                <a:solidFill>
                  <a:srgbClr val="000000"/>
                </a:solidFill>
              </a:defRPr>
            </a:pPr>
            <a:r>
              <a:rPr sz="3400">
                <a:solidFill>
                  <a:srgbClr val="606060"/>
                </a:solidFill>
              </a:rPr>
              <a:t>Brödtext nivå fyra</a:t>
            </a:r>
          </a:p>
          <a:p>
            <a:pPr lvl="4">
              <a:defRPr sz="1800">
                <a:solidFill>
                  <a:srgbClr val="000000"/>
                </a:solidFill>
              </a:defRPr>
            </a:pPr>
            <a:r>
              <a:rPr sz="3400">
                <a:solidFill>
                  <a:srgbClr val="606060"/>
                </a:solidFill>
              </a:rPr>
              <a:t>Brödtext nivå fem</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Foto - 3 per sida">
    <p:spTree>
      <p:nvGrpSpPr>
        <p:cNvPr id="1" name=""/>
        <p:cNvGrpSpPr/>
        <p:nvPr/>
      </p:nvGrpSpPr>
      <p:grpSpPr>
        <a:xfrm>
          <a:off x="0" y="0"/>
          <a:ext cx="0" cy="0"/>
          <a:chOff x="0" y="0"/>
          <a:chExt cx="0" cy="0"/>
        </a:xfrm>
      </p:grpSpPr>
      <p:sp>
        <p:nvSpPr>
          <p:cNvPr id="43" name="Shape 43"/>
          <p:cNvSpPr/>
          <p:nvPr/>
        </p:nvSpPr>
        <p:spPr>
          <a:xfrm>
            <a:off x="508000" y="924401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44" name="Shape 44"/>
          <p:cNvSpPr/>
          <p:nvPr/>
        </p:nvSpPr>
        <p:spPr>
          <a:xfrm>
            <a:off x="508000" y="5064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Shape 2"/>
          <p:cNvSpPr/>
          <p:nvPr/>
        </p:nvSpPr>
        <p:spPr>
          <a:xfrm>
            <a:off x="508000" y="25765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3" name="Shape 3"/>
          <p:cNvSpPr/>
          <p:nvPr/>
        </p:nvSpPr>
        <p:spPr>
          <a:xfrm>
            <a:off x="508000" y="9244010"/>
            <a:ext cx="119888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762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4" name="Shape 4"/>
          <p:cNvSpPr/>
          <p:nvPr/>
        </p:nvSpPr>
        <p:spPr>
          <a:xfrm>
            <a:off x="508000" y="506412"/>
            <a:ext cx="1198880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ln w="12700">
            <a:solidFill>
              <a:srgbClr val="444444">
                <a:alpha val="30000"/>
              </a:srgbClr>
            </a:solidFill>
            <a:miter lim="400000"/>
          </a:ln>
        </p:spPr>
        <p:txBody>
          <a:bodyPr lIns="0" tIns="0" rIns="0" bIns="0" anchor="ctr"/>
          <a:lstStyle/>
          <a:p>
            <a:pPr lvl="0" algn="l" defTabSz="457200">
              <a:defRPr sz="1200">
                <a:solidFill>
                  <a:srgbClr val="000000"/>
                </a:solidFill>
                <a:latin typeface="+mn-lt"/>
                <a:ea typeface="+mn-ea"/>
                <a:cs typeface="+mn-cs"/>
                <a:sym typeface="Helvetica"/>
              </a:defRPr>
            </a:pPr>
            <a:endParaRPr/>
          </a:p>
        </p:txBody>
      </p:sp>
      <p:sp>
        <p:nvSpPr>
          <p:cNvPr id="5" name="Shape 5"/>
          <p:cNvSpPr>
            <a:spLocks noGrp="1"/>
          </p:cNvSpPr>
          <p:nvPr>
            <p:ph type="title"/>
          </p:nvPr>
        </p:nvSpPr>
        <p:spPr>
          <a:xfrm>
            <a:off x="508000" y="396341"/>
            <a:ext cx="11988800" cy="230611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cap="none">
                <a:solidFill>
                  <a:srgbClr val="000000"/>
                </a:solidFill>
              </a:defRPr>
            </a:pPr>
            <a:r>
              <a:rPr sz="6400" cap="all">
                <a:solidFill>
                  <a:srgbClr val="606060"/>
                </a:solidFill>
              </a:rPr>
              <a:t>Titeltext</a:t>
            </a:r>
          </a:p>
        </p:txBody>
      </p:sp>
      <p:sp>
        <p:nvSpPr>
          <p:cNvPr id="6" name="Shape 6"/>
          <p:cNvSpPr>
            <a:spLocks noGrp="1"/>
          </p:cNvSpPr>
          <p:nvPr>
            <p:ph type="body" idx="1"/>
          </p:nvPr>
        </p:nvSpPr>
        <p:spPr>
          <a:xfrm>
            <a:off x="508000" y="2702458"/>
            <a:ext cx="11988800" cy="639338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pPr lvl="0">
              <a:defRPr sz="1800">
                <a:solidFill>
                  <a:srgbClr val="000000"/>
                </a:solidFill>
              </a:defRPr>
            </a:pPr>
            <a:r>
              <a:rPr sz="3400">
                <a:solidFill>
                  <a:srgbClr val="606060"/>
                </a:solidFill>
              </a:rPr>
              <a:t>Brödtext nivå ett</a:t>
            </a:r>
          </a:p>
          <a:p>
            <a:pPr lvl="1">
              <a:defRPr sz="1800">
                <a:solidFill>
                  <a:srgbClr val="000000"/>
                </a:solidFill>
              </a:defRPr>
            </a:pPr>
            <a:r>
              <a:rPr sz="3400">
                <a:solidFill>
                  <a:srgbClr val="606060"/>
                </a:solidFill>
              </a:rPr>
              <a:t>Brödtext nivå två</a:t>
            </a:r>
          </a:p>
          <a:p>
            <a:pPr lvl="2">
              <a:defRPr sz="1800">
                <a:solidFill>
                  <a:srgbClr val="000000"/>
                </a:solidFill>
              </a:defRPr>
            </a:pPr>
            <a:r>
              <a:rPr sz="3400">
                <a:solidFill>
                  <a:srgbClr val="606060"/>
                </a:solidFill>
              </a:rPr>
              <a:t>Brödtext nivå tre</a:t>
            </a:r>
          </a:p>
          <a:p>
            <a:pPr lvl="3">
              <a:defRPr sz="1800">
                <a:solidFill>
                  <a:srgbClr val="000000"/>
                </a:solidFill>
              </a:defRPr>
            </a:pPr>
            <a:r>
              <a:rPr sz="3400">
                <a:solidFill>
                  <a:srgbClr val="606060"/>
                </a:solidFill>
              </a:rPr>
              <a:t>Brödtext nivå fyra</a:t>
            </a:r>
          </a:p>
          <a:p>
            <a:pPr lvl="4">
              <a:defRPr sz="1800">
                <a:solidFill>
                  <a:srgbClr val="000000"/>
                </a:solidFill>
              </a:defRPr>
            </a:pPr>
            <a:r>
              <a:rPr sz="3400">
                <a:solidFill>
                  <a:srgbClr val="606060"/>
                </a:solidFill>
              </a:rPr>
              <a:t>Brödtext nivå fem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defTabSz="584200">
        <a:lnSpc>
          <a:spcPct val="90000"/>
        </a:lnSpc>
        <a:defRPr sz="6400" cap="all">
          <a:solidFill>
            <a:srgbClr val="606060"/>
          </a:solidFill>
          <a:latin typeface="Gill Sans Light"/>
          <a:ea typeface="Gill Sans Light"/>
          <a:cs typeface="Gill Sans Light"/>
          <a:sym typeface="Gill Sans Light"/>
        </a:defRPr>
      </a:lvl1pPr>
      <a:lvl2pPr defTabSz="584200">
        <a:lnSpc>
          <a:spcPct val="90000"/>
        </a:lnSpc>
        <a:defRPr sz="6400" cap="all">
          <a:solidFill>
            <a:srgbClr val="606060"/>
          </a:solidFill>
          <a:latin typeface="Gill Sans Light"/>
          <a:ea typeface="Gill Sans Light"/>
          <a:cs typeface="Gill Sans Light"/>
          <a:sym typeface="Gill Sans Light"/>
        </a:defRPr>
      </a:lvl2pPr>
      <a:lvl3pPr defTabSz="584200">
        <a:lnSpc>
          <a:spcPct val="90000"/>
        </a:lnSpc>
        <a:defRPr sz="6400" cap="all">
          <a:solidFill>
            <a:srgbClr val="606060"/>
          </a:solidFill>
          <a:latin typeface="Gill Sans Light"/>
          <a:ea typeface="Gill Sans Light"/>
          <a:cs typeface="Gill Sans Light"/>
          <a:sym typeface="Gill Sans Light"/>
        </a:defRPr>
      </a:lvl3pPr>
      <a:lvl4pPr defTabSz="584200">
        <a:lnSpc>
          <a:spcPct val="90000"/>
        </a:lnSpc>
        <a:defRPr sz="6400" cap="all">
          <a:solidFill>
            <a:srgbClr val="606060"/>
          </a:solidFill>
          <a:latin typeface="Gill Sans Light"/>
          <a:ea typeface="Gill Sans Light"/>
          <a:cs typeface="Gill Sans Light"/>
          <a:sym typeface="Gill Sans Light"/>
        </a:defRPr>
      </a:lvl4pPr>
      <a:lvl5pPr defTabSz="584200">
        <a:lnSpc>
          <a:spcPct val="90000"/>
        </a:lnSpc>
        <a:defRPr sz="6400" cap="all">
          <a:solidFill>
            <a:srgbClr val="606060"/>
          </a:solidFill>
          <a:latin typeface="Gill Sans Light"/>
          <a:ea typeface="Gill Sans Light"/>
          <a:cs typeface="Gill Sans Light"/>
          <a:sym typeface="Gill Sans Light"/>
        </a:defRPr>
      </a:lvl5pPr>
      <a:lvl6pPr defTabSz="584200">
        <a:lnSpc>
          <a:spcPct val="90000"/>
        </a:lnSpc>
        <a:defRPr sz="6400" cap="all">
          <a:solidFill>
            <a:srgbClr val="606060"/>
          </a:solidFill>
          <a:latin typeface="Gill Sans Light"/>
          <a:ea typeface="Gill Sans Light"/>
          <a:cs typeface="Gill Sans Light"/>
          <a:sym typeface="Gill Sans Light"/>
        </a:defRPr>
      </a:lvl6pPr>
      <a:lvl7pPr defTabSz="584200">
        <a:lnSpc>
          <a:spcPct val="90000"/>
        </a:lnSpc>
        <a:defRPr sz="6400" cap="all">
          <a:solidFill>
            <a:srgbClr val="606060"/>
          </a:solidFill>
          <a:latin typeface="Gill Sans Light"/>
          <a:ea typeface="Gill Sans Light"/>
          <a:cs typeface="Gill Sans Light"/>
          <a:sym typeface="Gill Sans Light"/>
        </a:defRPr>
      </a:lvl7pPr>
      <a:lvl8pPr defTabSz="584200">
        <a:lnSpc>
          <a:spcPct val="90000"/>
        </a:lnSpc>
        <a:defRPr sz="6400" cap="all">
          <a:solidFill>
            <a:srgbClr val="606060"/>
          </a:solidFill>
          <a:latin typeface="Gill Sans Light"/>
          <a:ea typeface="Gill Sans Light"/>
          <a:cs typeface="Gill Sans Light"/>
          <a:sym typeface="Gill Sans Light"/>
        </a:defRPr>
      </a:lvl8pPr>
      <a:lvl9pPr defTabSz="584200">
        <a:lnSpc>
          <a:spcPct val="90000"/>
        </a:lnSpc>
        <a:defRPr sz="6400" cap="all">
          <a:solidFill>
            <a:srgbClr val="606060"/>
          </a:solidFill>
          <a:latin typeface="Gill Sans Light"/>
          <a:ea typeface="Gill Sans Light"/>
          <a:cs typeface="Gill Sans Light"/>
          <a:sym typeface="Gill Sans Light"/>
        </a:defRPr>
      </a:lvl9pPr>
    </p:titleStyle>
    <p:bodyStyle>
      <a:lvl1pPr marL="419100" indent="-419100" defTabSz="584200">
        <a:spcBef>
          <a:spcPts val="4200"/>
        </a:spcBef>
        <a:buSzPct val="30000"/>
        <a:buBlip>
          <a:blip r:embed="rId15"/>
        </a:buBlip>
        <a:defRPr sz="3400">
          <a:solidFill>
            <a:srgbClr val="606060"/>
          </a:solidFill>
          <a:latin typeface="Gill Sans"/>
          <a:ea typeface="Gill Sans"/>
          <a:cs typeface="Gill Sans"/>
          <a:sym typeface="Gill Sans"/>
        </a:defRPr>
      </a:lvl1pPr>
      <a:lvl2pPr marL="838200" indent="-419100" defTabSz="584200">
        <a:spcBef>
          <a:spcPts val="4200"/>
        </a:spcBef>
        <a:buSzPct val="30000"/>
        <a:buBlip>
          <a:blip r:embed="rId15"/>
        </a:buBlip>
        <a:defRPr sz="3400">
          <a:solidFill>
            <a:srgbClr val="606060"/>
          </a:solidFill>
          <a:latin typeface="Gill Sans"/>
          <a:ea typeface="Gill Sans"/>
          <a:cs typeface="Gill Sans"/>
          <a:sym typeface="Gill Sans"/>
        </a:defRPr>
      </a:lvl2pPr>
      <a:lvl3pPr marL="1257300" indent="-419100" defTabSz="584200">
        <a:spcBef>
          <a:spcPts val="4200"/>
        </a:spcBef>
        <a:buSzPct val="30000"/>
        <a:buBlip>
          <a:blip r:embed="rId15"/>
        </a:buBlip>
        <a:defRPr sz="3400">
          <a:solidFill>
            <a:srgbClr val="606060"/>
          </a:solidFill>
          <a:latin typeface="Gill Sans"/>
          <a:ea typeface="Gill Sans"/>
          <a:cs typeface="Gill Sans"/>
          <a:sym typeface="Gill Sans"/>
        </a:defRPr>
      </a:lvl3pPr>
      <a:lvl4pPr marL="1676400" indent="-419100" defTabSz="584200">
        <a:spcBef>
          <a:spcPts val="4200"/>
        </a:spcBef>
        <a:buSzPct val="30000"/>
        <a:buBlip>
          <a:blip r:embed="rId15"/>
        </a:buBlip>
        <a:defRPr sz="3400">
          <a:solidFill>
            <a:srgbClr val="606060"/>
          </a:solidFill>
          <a:latin typeface="Gill Sans"/>
          <a:ea typeface="Gill Sans"/>
          <a:cs typeface="Gill Sans"/>
          <a:sym typeface="Gill Sans"/>
        </a:defRPr>
      </a:lvl4pPr>
      <a:lvl5pPr marL="2095500" indent="-419100" defTabSz="584200">
        <a:spcBef>
          <a:spcPts val="4200"/>
        </a:spcBef>
        <a:buSzPct val="30000"/>
        <a:buBlip>
          <a:blip r:embed="rId15"/>
        </a:buBlip>
        <a:defRPr sz="3400">
          <a:solidFill>
            <a:srgbClr val="606060"/>
          </a:solidFill>
          <a:latin typeface="Gill Sans"/>
          <a:ea typeface="Gill Sans"/>
          <a:cs typeface="Gill Sans"/>
          <a:sym typeface="Gill Sans"/>
        </a:defRPr>
      </a:lvl5pPr>
      <a:lvl6pPr marL="2514600" indent="-419100" defTabSz="584200">
        <a:spcBef>
          <a:spcPts val="4200"/>
        </a:spcBef>
        <a:buSzPct val="30000"/>
        <a:buBlip>
          <a:blip r:embed="rId15"/>
        </a:buBlip>
        <a:defRPr sz="3400">
          <a:solidFill>
            <a:srgbClr val="606060"/>
          </a:solidFill>
          <a:latin typeface="Gill Sans"/>
          <a:ea typeface="Gill Sans"/>
          <a:cs typeface="Gill Sans"/>
          <a:sym typeface="Gill Sans"/>
        </a:defRPr>
      </a:lvl6pPr>
      <a:lvl7pPr marL="2933700" indent="-419100" defTabSz="584200">
        <a:spcBef>
          <a:spcPts val="4200"/>
        </a:spcBef>
        <a:buSzPct val="30000"/>
        <a:buBlip>
          <a:blip r:embed="rId15"/>
        </a:buBlip>
        <a:defRPr sz="3400">
          <a:solidFill>
            <a:srgbClr val="606060"/>
          </a:solidFill>
          <a:latin typeface="Gill Sans"/>
          <a:ea typeface="Gill Sans"/>
          <a:cs typeface="Gill Sans"/>
          <a:sym typeface="Gill Sans"/>
        </a:defRPr>
      </a:lvl7pPr>
      <a:lvl8pPr marL="3352800" indent="-419100" defTabSz="584200">
        <a:spcBef>
          <a:spcPts val="4200"/>
        </a:spcBef>
        <a:buSzPct val="30000"/>
        <a:buBlip>
          <a:blip r:embed="rId15"/>
        </a:buBlip>
        <a:defRPr sz="3400">
          <a:solidFill>
            <a:srgbClr val="606060"/>
          </a:solidFill>
          <a:latin typeface="Gill Sans"/>
          <a:ea typeface="Gill Sans"/>
          <a:cs typeface="Gill Sans"/>
          <a:sym typeface="Gill Sans"/>
        </a:defRPr>
      </a:lvl8pPr>
      <a:lvl9pPr marL="3771900" indent="-419100" defTabSz="584200">
        <a:spcBef>
          <a:spcPts val="4200"/>
        </a:spcBef>
        <a:buSzPct val="30000"/>
        <a:buBlip>
          <a:blip r:embed="rId15"/>
        </a:buBlip>
        <a:defRPr sz="3400">
          <a:solidFill>
            <a:srgbClr val="606060"/>
          </a:solidFill>
          <a:latin typeface="Gill Sans"/>
          <a:ea typeface="Gill Sans"/>
          <a:cs typeface="Gill Sans"/>
          <a:sym typeface="Gill Sans"/>
        </a:defRPr>
      </a:lvl9pPr>
    </p:bodyStyle>
    <p:otherStyle>
      <a:lvl1pPr algn="r" defTabSz="584200">
        <a:defRPr sz="1200">
          <a:solidFill>
            <a:schemeClr val="tx1"/>
          </a:solidFill>
          <a:latin typeface="+mn-lt"/>
          <a:ea typeface="+mn-ea"/>
          <a:cs typeface="+mn-cs"/>
          <a:sym typeface="Gill Sans"/>
        </a:defRPr>
      </a:lvl1pPr>
      <a:lvl2pPr algn="r" defTabSz="584200">
        <a:defRPr sz="1200">
          <a:solidFill>
            <a:schemeClr val="tx1"/>
          </a:solidFill>
          <a:latin typeface="+mn-lt"/>
          <a:ea typeface="+mn-ea"/>
          <a:cs typeface="+mn-cs"/>
          <a:sym typeface="Gill Sans"/>
        </a:defRPr>
      </a:lvl2pPr>
      <a:lvl3pPr algn="r" defTabSz="584200">
        <a:defRPr sz="1200">
          <a:solidFill>
            <a:schemeClr val="tx1"/>
          </a:solidFill>
          <a:latin typeface="+mn-lt"/>
          <a:ea typeface="+mn-ea"/>
          <a:cs typeface="+mn-cs"/>
          <a:sym typeface="Gill Sans"/>
        </a:defRPr>
      </a:lvl3pPr>
      <a:lvl4pPr algn="r" defTabSz="584200">
        <a:defRPr sz="1200">
          <a:solidFill>
            <a:schemeClr val="tx1"/>
          </a:solidFill>
          <a:latin typeface="+mn-lt"/>
          <a:ea typeface="+mn-ea"/>
          <a:cs typeface="+mn-cs"/>
          <a:sym typeface="Gill Sans"/>
        </a:defRPr>
      </a:lvl4pPr>
      <a:lvl5pPr algn="r" defTabSz="584200">
        <a:defRPr sz="1200">
          <a:solidFill>
            <a:schemeClr val="tx1"/>
          </a:solidFill>
          <a:latin typeface="+mn-lt"/>
          <a:ea typeface="+mn-ea"/>
          <a:cs typeface="+mn-cs"/>
          <a:sym typeface="Gill Sans"/>
        </a:defRPr>
      </a:lvl5pPr>
      <a:lvl6pPr algn="r" defTabSz="584200">
        <a:defRPr sz="1200">
          <a:solidFill>
            <a:schemeClr val="tx1"/>
          </a:solidFill>
          <a:latin typeface="+mn-lt"/>
          <a:ea typeface="+mn-ea"/>
          <a:cs typeface="+mn-cs"/>
          <a:sym typeface="Gill Sans"/>
        </a:defRPr>
      </a:lvl6pPr>
      <a:lvl7pPr algn="r" defTabSz="584200">
        <a:defRPr sz="1200">
          <a:solidFill>
            <a:schemeClr val="tx1"/>
          </a:solidFill>
          <a:latin typeface="+mn-lt"/>
          <a:ea typeface="+mn-ea"/>
          <a:cs typeface="+mn-cs"/>
          <a:sym typeface="Gill Sans"/>
        </a:defRPr>
      </a:lvl7pPr>
      <a:lvl8pPr algn="r" defTabSz="584200">
        <a:defRPr sz="1200">
          <a:solidFill>
            <a:schemeClr val="tx1"/>
          </a:solidFill>
          <a:latin typeface="+mn-lt"/>
          <a:ea typeface="+mn-ea"/>
          <a:cs typeface="+mn-cs"/>
          <a:sym typeface="Gill Sans"/>
        </a:defRPr>
      </a:lvl8pPr>
      <a:lvl9pPr algn="r" defTabSz="584200">
        <a:defRPr sz="1200">
          <a:solidFill>
            <a:schemeClr val="tx1"/>
          </a:solidFill>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title"/>
          </p:nvPr>
        </p:nvSpPr>
        <p:spPr>
          <a:xfrm>
            <a:off x="508000" y="3009900"/>
            <a:ext cx="11988800" cy="2032000"/>
          </a:xfrm>
          <a:prstGeom prst="rect">
            <a:avLst/>
          </a:prstGeom>
        </p:spPr>
        <p:txBody>
          <a:bodyPr/>
          <a:lstStyle/>
          <a:p>
            <a:pPr lvl="0"/>
            <a:endParaRPr/>
          </a:p>
        </p:txBody>
      </p:sp>
      <p:sp>
        <p:nvSpPr>
          <p:cNvPr id="58" name="Shape 58"/>
          <p:cNvSpPr>
            <a:spLocks noGrp="1"/>
          </p:cNvSpPr>
          <p:nvPr>
            <p:ph type="body" idx="1"/>
          </p:nvPr>
        </p:nvSpPr>
        <p:spPr>
          <a:xfrm>
            <a:off x="508000" y="5562600"/>
            <a:ext cx="11988800" cy="825500"/>
          </a:xfrm>
          <a:prstGeom prst="rect">
            <a:avLst/>
          </a:prstGeom>
        </p:spPr>
        <p:txBody>
          <a:bodyPr/>
          <a:lstStyle/>
          <a:p>
            <a:pPr lvl="0"/>
            <a:endParaRPr/>
          </a:p>
        </p:txBody>
      </p:sp>
      <p:pic>
        <p:nvPicPr>
          <p:cNvPr id="59" name="image3.png"/>
          <p:cNvPicPr/>
          <p:nvPr/>
        </p:nvPicPr>
        <p:blipFill>
          <a:blip r:embed="rId2">
            <a:extLst/>
          </a:blip>
          <a:stretch>
            <a:fillRect/>
          </a:stretch>
        </p:blipFill>
        <p:spPr>
          <a:xfrm>
            <a:off x="-167510" y="-137053"/>
            <a:ext cx="13004802" cy="9753601"/>
          </a:xfrm>
          <a:prstGeom prst="rect">
            <a:avLst/>
          </a:prstGeom>
          <a:ln w="12700">
            <a:miter lim="400000"/>
          </a:ln>
        </p:spPr>
      </p:pic>
      <p:sp>
        <p:nvSpPr>
          <p:cNvPr id="60" name="Shape 60"/>
          <p:cNvSpPr/>
          <p:nvPr/>
        </p:nvSpPr>
        <p:spPr>
          <a:xfrm>
            <a:off x="1057541" y="2833921"/>
            <a:ext cx="3709667" cy="622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a:latin typeface="Gill Sans"/>
                <a:ea typeface="Gill Sans"/>
                <a:cs typeface="Gill Sans"/>
                <a:sym typeface="Gill Sans"/>
              </a:defRPr>
            </a:lvl1pPr>
          </a:lstStyle>
          <a:p>
            <a:pPr lvl="0">
              <a:defRPr sz="1800">
                <a:solidFill>
                  <a:srgbClr val="000000"/>
                </a:solidFill>
              </a:defRPr>
            </a:pPr>
            <a:r>
              <a:rPr sz="3600">
                <a:solidFill>
                  <a:srgbClr val="606060"/>
                </a:solidFill>
              </a:rPr>
              <a:t>et le déjuner</a:t>
            </a:r>
          </a:p>
        </p:txBody>
      </p:sp>
      <p:sp>
        <p:nvSpPr>
          <p:cNvPr id="61" name="Shape 61"/>
          <p:cNvSpPr/>
          <p:nvPr/>
        </p:nvSpPr>
        <p:spPr>
          <a:xfrm>
            <a:off x="30939" y="5664199"/>
            <a:ext cx="4019253" cy="6223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Gill Sans"/>
                <a:ea typeface="Gill Sans"/>
                <a:cs typeface="Gill Sans"/>
                <a:sym typeface="Gill Sans"/>
              </a:defRPr>
            </a:lvl1pPr>
          </a:lstStyle>
          <a:p>
            <a:pPr lvl="0">
              <a:defRPr sz="1800">
                <a:solidFill>
                  <a:srgbClr val="000000"/>
                </a:solidFill>
              </a:defRPr>
            </a:pPr>
            <a:r>
              <a:rPr sz="3600">
                <a:solidFill>
                  <a:srgbClr val="606060"/>
                </a:solidFill>
              </a:rPr>
              <a:t>Notre ploi du temps.</a:t>
            </a:r>
          </a:p>
        </p:txBody>
      </p:sp>
      <p:sp>
        <p:nvSpPr>
          <p:cNvPr id="62" name="Shape 62"/>
          <p:cNvSpPr/>
          <p:nvPr/>
        </p:nvSpPr>
        <p:spPr>
          <a:xfrm>
            <a:off x="4088002" y="5022850"/>
            <a:ext cx="1905001" cy="1905000"/>
          </a:xfrm>
          <a:prstGeom prst="rightArrow">
            <a:avLst>
              <a:gd name="adj1" fmla="val 32000"/>
              <a:gd name="adj2" fmla="val 64000"/>
            </a:avLst>
          </a:prstGeom>
          <a:blipFill>
            <a:blip r:embed="rId3"/>
          </a:blipFill>
          <a:ln w="12700">
            <a:miter lim="400000"/>
          </a:ln>
        </p:spPr>
        <p:txBody>
          <a:bodyPr lIns="0" tIns="0" rIns="0" bIns="0" anchor="ctr"/>
          <a:lstStyle/>
          <a:p>
            <a:pPr lvl="0">
              <a:defRPr sz="3000">
                <a:solidFill>
                  <a:srgbClr val="FFFFFF"/>
                </a:solidFill>
                <a:effectLst>
                  <a:outerShdw blurRad="254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title"/>
          </p:nvPr>
        </p:nvSpPr>
        <p:spPr>
          <a:xfrm>
            <a:off x="355718" y="-508000"/>
            <a:ext cx="11988801" cy="2032000"/>
          </a:xfrm>
          <a:prstGeom prst="rect">
            <a:avLst/>
          </a:prstGeom>
        </p:spPr>
        <p:txBody>
          <a:bodyPr/>
          <a:lstStyle/>
          <a:p>
            <a:pPr lvl="0">
              <a:defRPr sz="1800" cap="none">
                <a:solidFill>
                  <a:srgbClr val="000000"/>
                </a:solidFill>
              </a:defRPr>
            </a:pPr>
            <a:r>
              <a:rPr sz="6400" cap="all">
                <a:solidFill>
                  <a:srgbClr val="606060"/>
                </a:solidFill>
              </a:rPr>
              <a:t>Le langues étrangères!</a:t>
            </a:r>
          </a:p>
        </p:txBody>
      </p:sp>
      <p:sp>
        <p:nvSpPr>
          <p:cNvPr id="58" name="Shape 58"/>
          <p:cNvSpPr>
            <a:spLocks noGrp="1"/>
          </p:cNvSpPr>
          <p:nvPr>
            <p:ph type="body" idx="1"/>
          </p:nvPr>
        </p:nvSpPr>
        <p:spPr>
          <a:xfrm>
            <a:off x="340490" y="1544730"/>
            <a:ext cx="6362017" cy="3863508"/>
          </a:xfrm>
          <a:prstGeom prst="rect">
            <a:avLst/>
          </a:prstGeom>
        </p:spPr>
        <p:txBody>
          <a:bodyPr>
            <a:normAutofit lnSpcReduction="10000"/>
          </a:bodyPr>
          <a:lstStyle/>
          <a:p>
            <a:pPr lvl="0" defTabSz="578358">
              <a:defRPr sz="1800">
                <a:solidFill>
                  <a:srgbClr val="000000"/>
                </a:solidFill>
              </a:defRPr>
            </a:pPr>
            <a:r>
              <a:rPr sz="2376">
                <a:solidFill>
                  <a:srgbClr val="606060"/>
                </a:solidFill>
              </a:rPr>
              <a:t>En Suède, nous lisons , français, espagnol , allemand , anglais et suédois .</a:t>
            </a:r>
          </a:p>
          <a:p>
            <a:pPr lvl="0" defTabSz="578358">
              <a:defRPr sz="1800">
                <a:solidFill>
                  <a:srgbClr val="000000"/>
                </a:solidFill>
              </a:defRPr>
            </a:pPr>
            <a:r>
              <a:rPr sz="2376">
                <a:solidFill>
                  <a:srgbClr val="606060"/>
                </a:solidFill>
              </a:rPr>
              <a:t>Lors de la marche école primaire commence á  l'anglais, lors de la marche dans le 5e Règle la langue et de commencer avec celle 5e.</a:t>
            </a:r>
          </a:p>
          <a:p>
            <a:pPr lvl="0" defTabSz="578358">
              <a:defRPr sz="1800">
                <a:solidFill>
                  <a:srgbClr val="000000"/>
                </a:solidFill>
              </a:defRPr>
            </a:pPr>
            <a:r>
              <a:rPr sz="2376">
                <a:solidFill>
                  <a:srgbClr val="606060"/>
                </a:solidFill>
              </a:rPr>
              <a:t>Vous pouvez choisir entre l'anglais , suédois, espagnol , français et allemand .</a:t>
            </a:r>
          </a:p>
          <a:p>
            <a:pPr lvl="0" defTabSz="578358">
              <a:defRPr sz="1800">
                <a:solidFill>
                  <a:srgbClr val="000000"/>
                </a:solidFill>
              </a:defRPr>
            </a:pPr>
            <a:r>
              <a:rPr sz="2376">
                <a:solidFill>
                  <a:srgbClr val="606060"/>
                </a:solidFill>
              </a:rPr>
              <a:t>Ils sont généralement la plupart des étudiants ici en Suède choisit espagnol.</a:t>
            </a:r>
          </a:p>
        </p:txBody>
      </p:sp>
      <p:pic>
        <p:nvPicPr>
          <p:cNvPr id="59" name="9A099A3F-1D34-44BF-908A-160F47B01603-L0-001.jpeg"/>
          <p:cNvPicPr/>
          <p:nvPr/>
        </p:nvPicPr>
        <p:blipFill>
          <a:blip r:embed="rId2">
            <a:extLst/>
          </a:blip>
          <a:stretch>
            <a:fillRect/>
          </a:stretch>
        </p:blipFill>
        <p:spPr>
          <a:xfrm rot="5334186">
            <a:off x="8289008" y="1085398"/>
            <a:ext cx="2234013" cy="3351020"/>
          </a:xfrm>
          <a:prstGeom prst="rect">
            <a:avLst/>
          </a:prstGeom>
          <a:ln w="12700">
            <a:miter lim="400000"/>
          </a:ln>
        </p:spPr>
      </p:pic>
      <p:pic>
        <p:nvPicPr>
          <p:cNvPr id="60" name="6A951754-C478-4B38-B926-BC1488EA5777-L0-001.jpeg"/>
          <p:cNvPicPr/>
          <p:nvPr/>
        </p:nvPicPr>
        <p:blipFill>
          <a:blip r:embed="rId3">
            <a:extLst/>
          </a:blip>
          <a:stretch>
            <a:fillRect/>
          </a:stretch>
        </p:blipFill>
        <p:spPr>
          <a:xfrm rot="5400000">
            <a:off x="8194697" y="3211348"/>
            <a:ext cx="2422635" cy="3633952"/>
          </a:xfrm>
          <a:prstGeom prst="rect">
            <a:avLst/>
          </a:prstGeom>
          <a:ln w="12700">
            <a:miter lim="400000"/>
          </a:ln>
        </p:spPr>
      </p:pic>
      <p:sp>
        <p:nvSpPr>
          <p:cNvPr id="61" name="Shape 61"/>
          <p:cNvSpPr/>
          <p:nvPr/>
        </p:nvSpPr>
        <p:spPr>
          <a:xfrm>
            <a:off x="7736497" y="4717174"/>
            <a:ext cx="3339035" cy="622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600">
                <a:solidFill>
                  <a:srgbClr val="606060"/>
                </a:solidFill>
              </a:rPr>
              <a:t>un livre espagnol </a:t>
            </a:r>
          </a:p>
        </p:txBody>
      </p:sp>
      <p:sp>
        <p:nvSpPr>
          <p:cNvPr id="62" name="Shape 62"/>
          <p:cNvSpPr/>
          <p:nvPr/>
        </p:nvSpPr>
        <p:spPr>
          <a:xfrm>
            <a:off x="7711630" y="2359353"/>
            <a:ext cx="3134768" cy="622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600">
                <a:solidFill>
                  <a:srgbClr val="606060"/>
                </a:solidFill>
              </a:rPr>
              <a:t>un livre français </a:t>
            </a:r>
          </a:p>
        </p:txBody>
      </p:sp>
      <p:sp>
        <p:nvSpPr>
          <p:cNvPr id="63" name="Shape 63"/>
          <p:cNvSpPr/>
          <p:nvPr/>
        </p:nvSpPr>
        <p:spPr>
          <a:xfrm>
            <a:off x="517684" y="8521705"/>
            <a:ext cx="4626985" cy="6985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defRPr sz="1800">
                <a:solidFill>
                  <a:srgbClr val="000000"/>
                </a:solidFill>
              </a:defRPr>
            </a:pPr>
            <a:r>
              <a:rPr sz="3600">
                <a:solidFill>
                  <a:srgbClr val="606060"/>
                </a:solidFill>
              </a:rPr>
              <a:t>Linus et Maja 😋</a:t>
            </a:r>
          </a:p>
        </p:txBody>
      </p:sp>
    </p:spTree>
    <p:extLst>
      <p:ext uri="{BB962C8B-B14F-4D97-AF65-F5344CB8AC3E}">
        <p14:creationId xmlns:p14="http://schemas.microsoft.com/office/powerpoint/2010/main" val="366533610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title"/>
          </p:nvPr>
        </p:nvSpPr>
        <p:spPr>
          <a:xfrm>
            <a:off x="629823" y="542947"/>
            <a:ext cx="11988803" cy="2032001"/>
          </a:xfrm>
          <a:prstGeom prst="rect">
            <a:avLst/>
          </a:prstGeom>
        </p:spPr>
        <p:txBody>
          <a:bodyPr/>
          <a:lstStyle/>
          <a:p>
            <a:pPr lvl="0">
              <a:defRPr sz="1800" cap="none">
                <a:solidFill>
                  <a:srgbClr val="000000"/>
                </a:solidFill>
              </a:defRPr>
            </a:pPr>
            <a:r>
              <a:rPr sz="6400" cap="all">
                <a:solidFill>
                  <a:srgbClr val="606060"/>
                </a:solidFill>
              </a:rPr>
              <a:t>Devoirs et Épteuves</a:t>
            </a:r>
          </a:p>
        </p:txBody>
      </p:sp>
      <p:sp>
        <p:nvSpPr>
          <p:cNvPr id="58" name="Shape 58"/>
          <p:cNvSpPr>
            <a:spLocks noGrp="1"/>
          </p:cNvSpPr>
          <p:nvPr>
            <p:ph type="body" idx="1"/>
          </p:nvPr>
        </p:nvSpPr>
        <p:spPr>
          <a:xfrm>
            <a:off x="629823" y="2603544"/>
            <a:ext cx="11988803" cy="3722124"/>
          </a:xfrm>
          <a:prstGeom prst="rect">
            <a:avLst/>
          </a:prstGeom>
        </p:spPr>
        <p:txBody>
          <a:bodyPr>
            <a:normAutofit fontScale="92500"/>
          </a:bodyPr>
          <a:lstStyle/>
          <a:p>
            <a:pPr lvl="0" defTabSz="566673">
              <a:defRPr sz="1800">
                <a:solidFill>
                  <a:srgbClr val="000000"/>
                </a:solidFill>
              </a:defRPr>
            </a:pPr>
            <a:r>
              <a:rPr sz="2300">
                <a:solidFill>
                  <a:srgbClr val="606060"/>
                </a:solidFill>
              </a:rPr>
              <a:t>Dans les classes 3e (9-10 ans), 6 (12-13 ans) et 9 (15-16 ans) :ces années on a des tests nationaux que tout le monde devrait faire et ceux qui sont très importants pour les notes .On reçu souvent des devoirs dans des  sujets comme la langue et en mathématiques. Si vous avez travaillé avec une chose dans un sujet on reçu souvent une épreuve après ,pour voir s'ils ont appris. </a:t>
            </a:r>
            <a:endParaRPr sz="2300"/>
          </a:p>
          <a:p>
            <a:pPr lvl="0" defTabSz="566673">
              <a:defRPr sz="1800">
                <a:solidFill>
                  <a:srgbClr val="000000"/>
                </a:solidFill>
              </a:defRPr>
            </a:pPr>
            <a:r>
              <a:rPr sz="2300">
                <a:solidFill>
                  <a:srgbClr val="606060"/>
                </a:solidFill>
              </a:rPr>
              <a:t>Vous devrez peut-être travailler avec les devoirs environ une heure par semaine. </a:t>
            </a:r>
            <a:endParaRPr sz="2300"/>
          </a:p>
          <a:p>
            <a:pPr lvl="0" defTabSz="566673">
              <a:defRPr sz="1800">
                <a:solidFill>
                  <a:srgbClr val="000000"/>
                </a:solidFill>
              </a:defRPr>
            </a:pPr>
            <a:r>
              <a:rPr sz="2300">
                <a:solidFill>
                  <a:srgbClr val="606060"/>
                </a:solidFill>
              </a:rPr>
              <a:t>L'école Ce n'est pas tellement drôle!</a:t>
            </a:r>
            <a:endParaRPr sz="2300"/>
          </a:p>
          <a:p>
            <a:pPr lvl="0" defTabSz="566673">
              <a:defRPr sz="1800">
                <a:solidFill>
                  <a:srgbClr val="000000"/>
                </a:solidFill>
              </a:defRPr>
            </a:pPr>
            <a:endParaRPr sz="2300"/>
          </a:p>
          <a:p>
            <a:pPr lvl="0" defTabSz="566673">
              <a:defRPr sz="1800">
                <a:solidFill>
                  <a:srgbClr val="000000"/>
                </a:solidFill>
              </a:defRPr>
            </a:pPr>
            <a:endParaRPr sz="2300"/>
          </a:p>
          <a:p>
            <a:pPr lvl="0" defTabSz="566673">
              <a:defRPr sz="1800">
                <a:solidFill>
                  <a:srgbClr val="000000"/>
                </a:solidFill>
              </a:defRPr>
            </a:pPr>
            <a:r>
              <a:rPr sz="2300">
                <a:solidFill>
                  <a:srgbClr val="606060"/>
                </a:solidFill>
              </a:rPr>
              <a:t>Emelie,Matilda et Thea</a:t>
            </a:r>
          </a:p>
        </p:txBody>
      </p:sp>
      <p:pic>
        <p:nvPicPr>
          <p:cNvPr id="59" name="image3.png"/>
          <p:cNvPicPr/>
          <p:nvPr/>
        </p:nvPicPr>
        <p:blipFill>
          <a:blip r:embed="rId2">
            <a:extLst/>
          </a:blip>
          <a:stretch>
            <a:fillRect/>
          </a:stretch>
        </p:blipFill>
        <p:spPr>
          <a:xfrm>
            <a:off x="9567390" y="5217433"/>
            <a:ext cx="2958212" cy="3960583"/>
          </a:xfrm>
          <a:prstGeom prst="rect">
            <a:avLst/>
          </a:prstGeom>
          <a:ln w="12700">
            <a:miter lim="400000"/>
          </a:ln>
        </p:spPr>
      </p:pic>
    </p:spTree>
    <p:extLst>
      <p:ext uri="{BB962C8B-B14F-4D97-AF65-F5344CB8AC3E}">
        <p14:creationId xmlns:p14="http://schemas.microsoft.com/office/powerpoint/2010/main" val="262731887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pPr lvl="0">
              <a:defRPr sz="1800" cap="none">
                <a:solidFill>
                  <a:srgbClr val="000000"/>
                </a:solidFill>
              </a:defRPr>
            </a:pPr>
            <a:r>
              <a:rPr sz="6400" cap="all">
                <a:solidFill>
                  <a:srgbClr val="606060"/>
                </a:solidFill>
              </a:rPr>
              <a:t>Le Cour et la récreation</a:t>
            </a:r>
          </a:p>
        </p:txBody>
      </p:sp>
      <p:sp>
        <p:nvSpPr>
          <p:cNvPr id="58" name="Shape 58"/>
          <p:cNvSpPr>
            <a:spLocks noGrp="1"/>
          </p:cNvSpPr>
          <p:nvPr>
            <p:ph type="body" idx="1"/>
          </p:nvPr>
        </p:nvSpPr>
        <p:spPr>
          <a:xfrm>
            <a:off x="507999" y="5321299"/>
            <a:ext cx="11988801" cy="3513262"/>
          </a:xfrm>
          <a:prstGeom prst="rect">
            <a:avLst/>
          </a:prstGeom>
        </p:spPr>
        <p:txBody>
          <a:bodyPr>
            <a:normAutofit lnSpcReduction="10000"/>
          </a:bodyPr>
          <a:lstStyle/>
          <a:p>
            <a:pPr lvl="0" defTabSz="543305">
              <a:defRPr sz="1800">
                <a:solidFill>
                  <a:srgbClr val="000000"/>
                </a:solidFill>
              </a:defRPr>
            </a:pPr>
            <a:r>
              <a:rPr sz="2232">
                <a:solidFill>
                  <a:srgbClr val="606060"/>
                </a:solidFill>
              </a:rPr>
              <a:t>En Suède on a assez souvent des récréations courtes.</a:t>
            </a:r>
          </a:p>
          <a:p>
            <a:pPr lvl="0" defTabSz="543305">
              <a:defRPr sz="1800">
                <a:solidFill>
                  <a:srgbClr val="000000"/>
                </a:solidFill>
              </a:defRPr>
            </a:pPr>
            <a:r>
              <a:rPr sz="2232">
                <a:solidFill>
                  <a:srgbClr val="606060"/>
                </a:solidFill>
              </a:rPr>
              <a:t>Pendant nos pauses, nous allons á l'extérieur de la cour d'école.</a:t>
            </a:r>
          </a:p>
          <a:p>
            <a:pPr lvl="0" defTabSz="543305">
              <a:defRPr sz="1800">
                <a:solidFill>
                  <a:srgbClr val="000000"/>
                </a:solidFill>
              </a:defRPr>
            </a:pPr>
            <a:r>
              <a:rPr sz="2232">
                <a:solidFill>
                  <a:srgbClr val="606060"/>
                </a:solidFill>
              </a:rPr>
              <a:t>dans notre école, nous avons un terrain de football et deux terrains de basketball.</a:t>
            </a:r>
          </a:p>
          <a:p>
            <a:pPr lvl="0" defTabSz="543305">
              <a:defRPr sz="1800">
                <a:solidFill>
                  <a:srgbClr val="000000"/>
                </a:solidFill>
              </a:defRPr>
            </a:pPr>
            <a:r>
              <a:rPr sz="2232">
                <a:solidFill>
                  <a:srgbClr val="606060"/>
                </a:solidFill>
              </a:rPr>
              <a:t>Nous serons á l'intérieur, á la récréation.</a:t>
            </a:r>
          </a:p>
          <a:p>
            <a:pPr lvl="0" defTabSz="543305">
              <a:defRPr sz="1800">
                <a:solidFill>
                  <a:srgbClr val="000000"/>
                </a:solidFill>
              </a:defRPr>
            </a:pPr>
            <a:r>
              <a:rPr sz="2232">
                <a:solidFill>
                  <a:srgbClr val="606060"/>
                </a:solidFill>
              </a:rPr>
              <a:t>Beaucoup vont au magasin pour acheter les bonbons pendant le pauses.</a:t>
            </a:r>
          </a:p>
          <a:p>
            <a:pPr lvl="0" defTabSz="543305">
              <a:defRPr sz="1800">
                <a:solidFill>
                  <a:srgbClr val="000000"/>
                </a:solidFill>
              </a:defRPr>
            </a:pPr>
            <a:endParaRPr sz="2232">
              <a:solidFill>
                <a:srgbClr val="606060"/>
              </a:solidFill>
            </a:endParaRPr>
          </a:p>
          <a:p>
            <a:pPr lvl="0" defTabSz="543305">
              <a:defRPr sz="1800">
                <a:solidFill>
                  <a:srgbClr val="000000"/>
                </a:solidFill>
              </a:defRPr>
            </a:pPr>
            <a:endParaRPr sz="2232">
              <a:solidFill>
                <a:srgbClr val="606060"/>
              </a:solidFill>
            </a:endParaRPr>
          </a:p>
          <a:p>
            <a:pPr lvl="0" defTabSz="543305">
              <a:defRPr sz="1800">
                <a:solidFill>
                  <a:srgbClr val="000000"/>
                </a:solidFill>
              </a:defRPr>
            </a:pPr>
            <a:endParaRPr sz="2232">
              <a:solidFill>
                <a:srgbClr val="606060"/>
              </a:solidFill>
            </a:endParaRPr>
          </a:p>
          <a:p>
            <a:pPr lvl="0" defTabSz="543305">
              <a:defRPr sz="1800">
                <a:solidFill>
                  <a:srgbClr val="000000"/>
                </a:solidFill>
              </a:defRPr>
            </a:pPr>
            <a:r>
              <a:rPr sz="2232">
                <a:solidFill>
                  <a:srgbClr val="606060"/>
                </a:solidFill>
              </a:rPr>
              <a:t>Saga et Sarah</a:t>
            </a:r>
          </a:p>
        </p:txBody>
      </p:sp>
      <p:pic>
        <p:nvPicPr>
          <p:cNvPr id="59" name="6F01FF13-3D2D-429A-B06F-CE7ED6851C30-L0-001.jpeg"/>
          <p:cNvPicPr/>
          <p:nvPr/>
        </p:nvPicPr>
        <p:blipFill>
          <a:blip r:embed="rId2">
            <a:extLst/>
          </a:blip>
          <a:stretch>
            <a:fillRect/>
          </a:stretch>
        </p:blipFill>
        <p:spPr>
          <a:xfrm>
            <a:off x="7731408" y="-10388"/>
            <a:ext cx="5308316" cy="3964854"/>
          </a:xfrm>
          <a:prstGeom prst="rect">
            <a:avLst/>
          </a:prstGeom>
          <a:ln w="12700">
            <a:miter lim="400000"/>
          </a:ln>
        </p:spPr>
      </p:pic>
    </p:spTree>
    <p:extLst>
      <p:ext uri="{BB962C8B-B14F-4D97-AF65-F5344CB8AC3E}">
        <p14:creationId xmlns:p14="http://schemas.microsoft.com/office/powerpoint/2010/main" val="911640409"/>
      </p:ext>
    </p:extLst>
  </p:cSld>
  <p:clrMapOvr>
    <a:masterClrMapping/>
  </p:clrMapOvr>
  <p:transition spd="med"/>
</p:sld>
</file>

<file path=ppt/theme/theme1.xml><?xml version="1.0" encoding="utf-8"?>
<a:theme xmlns:a="http://schemas.openxmlformats.org/drawingml/2006/main" name="Default">
  <a:themeElements>
    <a:clrScheme name="Default">
      <a:dk1>
        <a:srgbClr val="60606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0"/>
        </a:solidFill>
        <a:ln w="25400" cap="flat">
          <a:solidFill>
            <a:srgbClr val="708CA5"/>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08CA5"/>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60"/>
        </a:solidFill>
        <a:ln w="25400" cap="flat">
          <a:solidFill>
            <a:srgbClr val="708CA5"/>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08CA5"/>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Gill Sans Light"/>
            <a:ea typeface="Gill Sans Light"/>
            <a:cs typeface="Gill Sans Light"/>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267</Words>
  <Application>Microsoft Office PowerPoint</Application>
  <PresentationFormat>Anpassad</PresentationFormat>
  <Paragraphs>27</Paragraphs>
  <Slides>4</Slides>
  <Notes>0</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4</vt:i4>
      </vt:variant>
    </vt:vector>
  </HeadingPairs>
  <TitlesOfParts>
    <vt:vector size="9" baseType="lpstr">
      <vt:lpstr>Gill Sans</vt:lpstr>
      <vt:lpstr>Gill Sans Light</vt:lpstr>
      <vt:lpstr>Helvetica</vt:lpstr>
      <vt:lpstr>Helvetica Neue</vt:lpstr>
      <vt:lpstr>Default</vt:lpstr>
      <vt:lpstr>PowerPoint-presentation</vt:lpstr>
      <vt:lpstr>Le langues étrangères!</vt:lpstr>
      <vt:lpstr>Devoirs et Épteuves</vt:lpstr>
      <vt:lpstr>Le Cour et la récreation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cp:lastModifiedBy>Christine Sandberg</cp:lastModifiedBy>
  <cp:revision>1</cp:revision>
  <dcterms:modified xsi:type="dcterms:W3CDTF">2015-02-07T12:26:26Z</dcterms:modified>
</cp:coreProperties>
</file>