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lvl1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1pPr>
    <a:lvl2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2pPr>
    <a:lvl3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3pPr>
    <a:lvl4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4pPr>
    <a:lvl5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5pPr>
    <a:lvl6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6pPr>
    <a:lvl7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7pPr>
    <a:lvl8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8pPr>
    <a:lvl9pPr algn="ctr" defTabSz="584200">
      <a:defRPr sz="3600">
        <a:solidFill>
          <a:srgbClr val="606060"/>
        </a:solid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4DAE0"/>
          </a:solidFill>
        </a:fill>
      </a:tcStyle>
    </a:wholeTbl>
    <a:band2H>
      <a:tcTxStyle b="def" i="def"/>
      <a:tcStyle>
        <a:tcBdr/>
        <a:fill>
          <a:solidFill>
            <a:srgbClr val="EBEDF0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708CA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DE0D3"/>
          </a:solidFill>
        </a:fill>
      </a:tcStyle>
    </a:wholeTbl>
    <a:band2H>
      <a:tcTxStyle b="def" i="def"/>
      <a:tcStyle>
        <a:tcBdr/>
        <a:fill>
          <a:solidFill>
            <a:srgbClr val="EFF0EA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98A66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8D6DD"/>
          </a:solidFill>
        </a:fill>
      </a:tcStyle>
    </a:wholeTbl>
    <a:band2H>
      <a:tcTxStyle b="def" i="def"/>
      <a:tcStyle>
        <a:tcBdr/>
        <a:fill>
          <a:solidFill>
            <a:srgbClr val="ECECE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837B9A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0060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08CA5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60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08CA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38100" cap="flat">
              <a:solidFill>
                <a:srgbClr val="000060"/>
              </a:solidFill>
              <a:prstDash val="solid"/>
              <a:bevel/>
            </a:ln>
          </a:top>
          <a:bottom>
            <a:ln w="127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000060"/>
      </a:tcTxStyle>
      <a:tcStyle>
        <a:tcBdr>
          <a:left>
            <a:ln w="12700" cap="flat">
              <a:solidFill>
                <a:srgbClr val="000060"/>
              </a:solidFill>
              <a:prstDash val="solid"/>
              <a:bevel/>
            </a:ln>
          </a:left>
          <a:right>
            <a:ln w="12700" cap="flat">
              <a:solidFill>
                <a:srgbClr val="000060"/>
              </a:solidFill>
              <a:prstDash val="solid"/>
              <a:bevel/>
            </a:ln>
          </a:right>
          <a:top>
            <a:ln w="12700" cap="flat">
              <a:solidFill>
                <a:srgbClr val="000060"/>
              </a:solidFill>
              <a:prstDash val="solid"/>
              <a:bevel/>
            </a:ln>
          </a:top>
          <a:bottom>
            <a:ln w="38100" cap="flat">
              <a:solidFill>
                <a:srgbClr val="000060"/>
              </a:solidFill>
              <a:prstDash val="solid"/>
              <a:bevel/>
            </a:ln>
          </a:bottom>
          <a:insideH>
            <a:ln w="12700" cap="flat">
              <a:solidFill>
                <a:srgbClr val="000060"/>
              </a:solidFill>
              <a:prstDash val="solid"/>
              <a:bevel/>
            </a:ln>
          </a:insideH>
          <a:insideV>
            <a:ln w="12700" cap="flat">
              <a:solidFill>
                <a:srgbClr val="000060"/>
              </a:solidFill>
              <a:prstDash val="solid"/>
              <a:bevel/>
            </a:ln>
          </a:insideV>
        </a:tcBdr>
        <a:fill>
          <a:solidFill>
            <a:srgbClr val="60606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solidFill>
            <a:srgbClr val="60606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solidFill>
            <a:srgbClr val="606060">
              <a:alpha val="20000"/>
            </a:srgbClr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50800" cap="flat">
              <a:solidFill>
                <a:srgbClr val="606060"/>
              </a:solidFill>
              <a:prstDash val="solid"/>
              <a:bevel/>
            </a:ln>
          </a:top>
          <a:bottom>
            <a:ln w="127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606060"/>
              </a:solidFill>
              <a:prstDash val="solid"/>
              <a:bevel/>
            </a:ln>
          </a:left>
          <a:right>
            <a:ln w="12700" cap="flat">
              <a:solidFill>
                <a:srgbClr val="606060"/>
              </a:solidFill>
              <a:prstDash val="solid"/>
              <a:bevel/>
            </a:ln>
          </a:right>
          <a:top>
            <a:ln w="12700" cap="flat">
              <a:solidFill>
                <a:srgbClr val="606060"/>
              </a:solidFill>
              <a:prstDash val="solid"/>
              <a:bevel/>
            </a:ln>
          </a:top>
          <a:bottom>
            <a:ln w="25400" cap="flat">
              <a:solidFill>
                <a:srgbClr val="606060"/>
              </a:solidFill>
              <a:prstDash val="solid"/>
              <a:bevel/>
            </a:ln>
          </a:bottom>
          <a:insideH>
            <a:ln w="12700" cap="flat">
              <a:solidFill>
                <a:srgbClr val="606060"/>
              </a:solidFill>
              <a:prstDash val="solid"/>
              <a:bevel/>
            </a:ln>
          </a:insideH>
          <a:insideV>
            <a:ln w="12700" cap="flat">
              <a:solidFill>
                <a:srgbClr val="60606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508000" y="51800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508000" y="571500"/>
            <a:ext cx="11988800" cy="44704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508000" y="5562600"/>
            <a:ext cx="11988800" cy="3263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ett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två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tre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fyra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" name="Shape 47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508000" y="4660900"/>
            <a:ext cx="119888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08000" y="8267700"/>
            <a:ext cx="11988800" cy="1485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ett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två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tre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fyra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0" name="Shape 20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5" name="Shape 25"/>
          <p:cNvSpPr/>
          <p:nvPr>
            <p:ph type="title"/>
          </p:nvPr>
        </p:nvSpPr>
        <p:spPr>
          <a:xfrm>
            <a:off x="508000" y="2400300"/>
            <a:ext cx="5829300" cy="7353300"/>
          </a:xfrm>
          <a:prstGeom prst="rect">
            <a:avLst/>
          </a:prstGeom>
        </p:spPr>
        <p:txBody>
          <a:bodyPr anchor="t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508000" y="1168400"/>
            <a:ext cx="5829300" cy="1231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ett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två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tre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fyra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508000" y="2576512"/>
            <a:ext cx="1199729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508000" y="134535"/>
            <a:ext cx="11988800" cy="282973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ett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två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tre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fyra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508000" y="442457"/>
            <a:ext cx="11988800" cy="221388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781800" y="2656342"/>
            <a:ext cx="5727700" cy="6155416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Brödtext nivå ett</a:t>
            </a:r>
            <a:endParaRPr sz="30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Brödtext nivå två</a:t>
            </a:r>
            <a:endParaRPr sz="30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Brödtext nivå tre</a:t>
            </a:r>
            <a:endParaRPr sz="30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Brödtext nivå fyra</a:t>
            </a:r>
            <a:endParaRPr sz="30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0" name="Shape 40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ett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två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tre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fyra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4" name="Shape 44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5765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924401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508000" y="506412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508000" y="396341"/>
            <a:ext cx="11988800" cy="230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Titeltext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508000" y="2702458"/>
            <a:ext cx="11988800" cy="6393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ett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två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tre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fyra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Brödtext 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1pPr>
      <a:lvl2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2pPr>
      <a:lvl3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3pPr>
      <a:lvl4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4pPr>
      <a:lvl5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5pPr>
      <a:lvl6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6pPr>
      <a:lvl7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7pPr>
      <a:lvl8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8pPr>
      <a:lvl9pPr defTabSz="584200">
        <a:lnSpc>
          <a:spcPct val="90000"/>
        </a:lnSpc>
        <a:defRPr cap="all" sz="6400">
          <a:solidFill>
            <a:srgbClr val="606060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4191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1pPr>
      <a:lvl2pPr marL="8382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2pPr>
      <a:lvl3pPr marL="12573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3pPr>
      <a:lvl4pPr marL="16764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4pPr>
      <a:lvl5pPr marL="20955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5pPr>
      <a:lvl6pPr marL="25146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6pPr>
      <a:lvl7pPr marL="29337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7pPr>
      <a:lvl8pPr marL="33528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8pPr>
      <a:lvl9pPr marL="37719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9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68"/>
            <a:ext cx="13004800" cy="9713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xi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11" dur="2500" fill="hold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" grpId="2"/>
      <p:bldP build="whole" bldLvl="1" animBg="1" rev="0" advAuto="0" spid="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42217" y="1318193"/>
            <a:ext cx="8007057" cy="7821455"/>
          </a:xfrm>
          <a:prstGeom prst="rect">
            <a:avLst/>
          </a:prstGeom>
        </p:spPr>
        <p:txBody>
          <a:bodyPr/>
          <a:lstStyle/>
          <a:p>
            <a:pPr lvl="0" defTabSz="443991">
              <a:defRPr cap="none" sz="1800">
                <a:solidFill>
                  <a:srgbClr val="000000"/>
                </a:solidFill>
              </a:defRPr>
            </a:pPr>
            <a:r>
              <a:rPr cap="all" sz="4800">
                <a:solidFill>
                  <a:srgbClr val="606060"/>
                </a:solidFill>
              </a:rPr>
              <a:t>Nous commencons collège quand on a13 ans.</a:t>
            </a:r>
            <a:endParaRPr sz="4800"/>
          </a:p>
          <a:p>
            <a:pPr lvl="0" defTabSz="443991">
              <a:defRPr cap="none" sz="1800">
                <a:solidFill>
                  <a:srgbClr val="000000"/>
                </a:solidFill>
              </a:defRPr>
            </a:pPr>
            <a:r>
              <a:rPr cap="all" sz="4800">
                <a:solidFill>
                  <a:srgbClr val="606060"/>
                </a:solidFill>
              </a:rPr>
              <a:t>l'école a deux proviseurs, l'une que les patrons de A à E et une que les patrons de F à H. Dans notre l'école on a environ 500 étudiants .</a:t>
            </a:r>
            <a:endParaRPr sz="4800"/>
          </a:p>
          <a:p>
            <a:pPr lvl="0" defTabSz="443991">
              <a:defRPr cap="none" sz="1800">
                <a:solidFill>
                  <a:srgbClr val="000000"/>
                </a:solidFill>
              </a:defRPr>
            </a:pPr>
            <a:r>
              <a:rPr cap="all" sz="4800">
                <a:solidFill>
                  <a:srgbClr val="606060"/>
                </a:solidFill>
              </a:rPr>
              <a:t>il ne faut pas jeter la boule de neige .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8356675" y="4560156"/>
            <a:ext cx="4460435" cy="4460436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(null)(right)" transition="in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xi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500" fill="hold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  <p:bldP build="whole" bldLvl="1" animBg="1" rev="0" advAuto="0" spid="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6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68"/>
            <a:ext cx="6685306" cy="4993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1954" y="193630"/>
            <a:ext cx="6220565" cy="464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7419" y="4895316"/>
            <a:ext cx="6604871" cy="4933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6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2555" y="4893463"/>
            <a:ext cx="6399850" cy="4780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xi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xit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0" dur="1500" fill="hold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xi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xit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500" fill="hold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" grpId="5"/>
      <p:bldP build="whole" bldLvl="1" animBg="1" rev="0" advAuto="0" spid="68" grpId="4"/>
      <p:bldP build="whole" bldLvl="1" animBg="1" rev="0" advAuto="0" spid="67" grpId="6"/>
      <p:bldP build="whole" bldLvl="1" animBg="1" rev="0" advAuto="0" spid="69" grpId="7"/>
      <p:bldP build="whole" bldLvl="1" animBg="1" rev="0" advAuto="0" spid="68" grpId="8"/>
      <p:bldP build="whole" bldLvl="1" animBg="1" rev="0" advAuto="0" spid="66" grpId="1"/>
      <p:bldP build="whole" bldLvl="1" animBg="1" rev="0" advAuto="0" spid="67" grpId="2"/>
      <p:bldP build="whole" bldLvl="1" animBg="1" rev="0" advAuto="0" spid="6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3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2493" y="20068"/>
            <a:ext cx="6562307" cy="490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14" y="-40725"/>
            <a:ext cx="6563165" cy="4902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3635" y="4777645"/>
            <a:ext cx="6620537" cy="4944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10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5970" y="4848302"/>
            <a:ext cx="6431338" cy="4803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push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1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" presetID="7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xi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xi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41" dur="1500" fill="hold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xi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6" dur="2500" fill="hold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presetClass="exit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7"/>
      <p:bldP build="whole" bldLvl="1" animBg="1" rev="0" advAuto="0" spid="73" grpId="2"/>
      <p:bldP build="whole" bldLvl="1" animBg="1" rev="0" advAuto="0" spid="74" grpId="1"/>
      <p:bldP build="whole" bldLvl="1" animBg="1" rev="0" advAuto="0" spid="75" grpId="8"/>
      <p:bldP build="whole" bldLvl="1" animBg="1" rev="0" advAuto="0" spid="73" grpId="6"/>
      <p:bldP build="whole" bldLvl="1" animBg="1" rev="0" advAuto="0" spid="74" grpId="5"/>
      <p:bldP build="whole" bldLvl="1" animBg="1" rev="0" advAuto="0" spid="76" grpId="3"/>
      <p:bldP build="whole" bldLvl="1" animBg="1" rev="0" advAuto="0" spid="75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60606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60"/>
        </a:solidFill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60"/>
        </a:solidFill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08CA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