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1pPr>
    <a:lvl2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2pPr>
    <a:lvl3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3pPr>
    <a:lvl4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4pPr>
    <a:lvl5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5pPr>
    <a:lvl6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6pPr>
    <a:lvl7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7pPr>
    <a:lvl8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8pPr>
    <a:lvl9pPr algn="ctr" defTabSz="584200">
      <a:defRPr sz="3600">
        <a:solidFill>
          <a:srgbClr val="72675A"/>
        </a:solidFill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DCE2E8"/>
          </a:solidFill>
        </a:fill>
      </a:tcStyle>
    </a:wholeTbl>
    <a:band2H>
      <a:tcTxStyle/>
      <a:tcStyle>
        <a:tcBdr/>
        <a:fill>
          <a:solidFill>
            <a:srgbClr val="EEF1F4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95ABBF"/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381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95ABBF"/>
          </a:solidFill>
        </a:fill>
      </a:tcStyle>
    </a:lastRow>
    <a:fir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381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95ABB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EAE9DB"/>
          </a:solidFill>
        </a:fill>
      </a:tcStyle>
    </a:wholeTbl>
    <a:band2H>
      <a:tcTxStyle/>
      <a:tcStyle>
        <a:tcBdr/>
        <a:fill>
          <a:solidFill>
            <a:srgbClr val="F5F4EE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C6C190"/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381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C6C190"/>
          </a:solidFill>
        </a:fill>
      </a:tcStyle>
    </a:lastRow>
    <a:fir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381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C6C19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E5D8D2"/>
          </a:solidFill>
        </a:fill>
      </a:tcStyle>
    </a:wholeTbl>
    <a:band2H>
      <a:tcTxStyle/>
      <a:tcStyle>
        <a:tcBdr/>
        <a:fill>
          <a:solidFill>
            <a:srgbClr val="F3ECEA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B78367"/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381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B78367"/>
          </a:solidFill>
        </a:fill>
      </a:tcStyle>
    </a:lastRow>
    <a:fir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381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B7836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/>
      <a:tcStyle>
        <a:tcBdr/>
        <a:fill>
          <a:solidFill>
            <a:srgbClr val="184472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ABBF"/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2675A"/>
              </a:solidFill>
              <a:prstDash val="solid"/>
              <a:bevel/>
            </a:ln>
          </a:top>
          <a:bottom>
            <a:ln w="254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4472"/>
          </a:solidFill>
        </a:fill>
      </a:tcStyle>
    </a:lastRow>
    <a:fir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2675A"/>
              </a:solidFill>
              <a:prstDash val="solid"/>
              <a:bevel/>
            </a:ln>
          </a:top>
          <a:bottom>
            <a:ln w="254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ABB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D4D2D0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72675A"/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38100" cap="flat">
              <a:solidFill>
                <a:srgbClr val="184472"/>
              </a:solidFill>
              <a:prstDash val="solid"/>
              <a:bevel/>
            </a:ln>
          </a:top>
          <a:bottom>
            <a:ln w="127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72675A"/>
          </a:solidFill>
        </a:fill>
      </a:tcStyle>
    </a:lastRow>
    <a:firstRow>
      <a:tcTxStyle b="on" i="on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bevel/>
            </a:ln>
          </a:left>
          <a:right>
            <a:ln w="12700" cap="flat">
              <a:solidFill>
                <a:srgbClr val="184472"/>
              </a:solidFill>
              <a:prstDash val="solid"/>
              <a:bevel/>
            </a:ln>
          </a:right>
          <a:top>
            <a:ln w="12700" cap="flat">
              <a:solidFill>
                <a:srgbClr val="184472"/>
              </a:solidFill>
              <a:prstDash val="solid"/>
              <a:bevel/>
            </a:ln>
          </a:top>
          <a:bottom>
            <a:ln w="38100" cap="flat">
              <a:solidFill>
                <a:srgbClr val="184472"/>
              </a:solidFill>
              <a:prstDash val="solid"/>
              <a:bevel/>
            </a:ln>
          </a:bottom>
          <a:insideH>
            <a:ln w="12700" cap="flat">
              <a:solidFill>
                <a:srgbClr val="184472"/>
              </a:solidFill>
              <a:prstDash val="solid"/>
              <a:bevel/>
            </a:ln>
          </a:insideH>
          <a:insideV>
            <a:ln w="12700" cap="flat">
              <a:solidFill>
                <a:srgbClr val="184472"/>
              </a:solidFill>
              <a:prstDash val="solid"/>
              <a:bevel/>
            </a:ln>
          </a:insideV>
        </a:tcBdr>
        <a:fill>
          <a:solidFill>
            <a:srgbClr val="72675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bevel/>
            </a:ln>
          </a:left>
          <a:right>
            <a:ln w="12700" cap="flat">
              <a:solidFill>
                <a:srgbClr val="72675A"/>
              </a:solidFill>
              <a:prstDash val="solid"/>
              <a:bevel/>
            </a:ln>
          </a:right>
          <a:top>
            <a:ln w="12700" cap="flat">
              <a:solidFill>
                <a:srgbClr val="72675A"/>
              </a:solidFill>
              <a:prstDash val="solid"/>
              <a:bevel/>
            </a:ln>
          </a:top>
          <a:bottom>
            <a:ln w="127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solidFill>
                <a:srgbClr val="72675A"/>
              </a:solidFill>
              <a:prstDash val="solid"/>
              <a:bevel/>
            </a:ln>
          </a:insideH>
          <a:insideV>
            <a:ln w="12700" cap="flat">
              <a:solidFill>
                <a:srgbClr val="72675A"/>
              </a:solidFill>
              <a:prstDash val="solid"/>
              <a:bevel/>
            </a:ln>
          </a:insideV>
        </a:tcBdr>
        <a:fill>
          <a:solidFill>
            <a:srgbClr val="72675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bevel/>
            </a:ln>
          </a:left>
          <a:right>
            <a:ln w="12700" cap="flat">
              <a:solidFill>
                <a:srgbClr val="72675A"/>
              </a:solidFill>
              <a:prstDash val="solid"/>
              <a:bevel/>
            </a:ln>
          </a:right>
          <a:top>
            <a:ln w="12700" cap="flat">
              <a:solidFill>
                <a:srgbClr val="72675A"/>
              </a:solidFill>
              <a:prstDash val="solid"/>
              <a:bevel/>
            </a:ln>
          </a:top>
          <a:bottom>
            <a:ln w="127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solidFill>
                <a:srgbClr val="72675A"/>
              </a:solidFill>
              <a:prstDash val="solid"/>
              <a:bevel/>
            </a:ln>
          </a:insideH>
          <a:insideV>
            <a:ln w="12700" cap="flat">
              <a:solidFill>
                <a:srgbClr val="72675A"/>
              </a:solidFill>
              <a:prstDash val="solid"/>
              <a:bevel/>
            </a:ln>
          </a:insideV>
        </a:tcBdr>
        <a:fill>
          <a:solidFill>
            <a:srgbClr val="72675A">
              <a:alpha val="20000"/>
            </a:srgbClr>
          </a:solidFill>
        </a:fill>
      </a:tcStyle>
    </a:firstCol>
    <a:lastRow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bevel/>
            </a:ln>
          </a:left>
          <a:right>
            <a:ln w="12700" cap="flat">
              <a:solidFill>
                <a:srgbClr val="72675A"/>
              </a:solidFill>
              <a:prstDash val="solid"/>
              <a:bevel/>
            </a:ln>
          </a:right>
          <a:top>
            <a:ln w="50800" cap="flat">
              <a:solidFill>
                <a:srgbClr val="72675A"/>
              </a:solidFill>
              <a:prstDash val="solid"/>
              <a:bevel/>
            </a:ln>
          </a:top>
          <a:bottom>
            <a:ln w="127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solidFill>
                <a:srgbClr val="72675A"/>
              </a:solidFill>
              <a:prstDash val="solid"/>
              <a:bevel/>
            </a:ln>
          </a:insideH>
          <a:insideV>
            <a:ln w="12700" cap="flat">
              <a:solidFill>
                <a:srgbClr val="72675A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bevel/>
            </a:ln>
          </a:left>
          <a:right>
            <a:ln w="12700" cap="flat">
              <a:solidFill>
                <a:srgbClr val="72675A"/>
              </a:solidFill>
              <a:prstDash val="solid"/>
              <a:bevel/>
            </a:ln>
          </a:right>
          <a:top>
            <a:ln w="12700" cap="flat">
              <a:solidFill>
                <a:srgbClr val="72675A"/>
              </a:solidFill>
              <a:prstDash val="solid"/>
              <a:bevel/>
            </a:ln>
          </a:top>
          <a:bottom>
            <a:ln w="25400" cap="flat">
              <a:solidFill>
                <a:srgbClr val="72675A"/>
              </a:solidFill>
              <a:prstDash val="solid"/>
              <a:bevel/>
            </a:ln>
          </a:bottom>
          <a:insideH>
            <a:ln w="12700" cap="flat">
              <a:solidFill>
                <a:srgbClr val="72675A"/>
              </a:solidFill>
              <a:prstDash val="solid"/>
              <a:bevel/>
            </a:ln>
          </a:insideH>
          <a:insideV>
            <a:ln w="12700" cap="flat">
              <a:solidFill>
                <a:srgbClr val="72675A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248309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3" y="2059096"/>
            <a:ext cx="9416488" cy="4735404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3" y="6794496"/>
            <a:ext cx="9416488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1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6827502"/>
            <a:ext cx="9416486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3" y="975360"/>
            <a:ext cx="9416488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4" y="7633529"/>
            <a:ext cx="9416485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9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3" y="2059093"/>
            <a:ext cx="9416488" cy="2817707"/>
          </a:xfrm>
        </p:spPr>
        <p:txBody>
          <a:bodyPr/>
          <a:lstStyle>
            <a:lvl1pPr>
              <a:defRPr sz="6827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5201920"/>
            <a:ext cx="9416488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27" y="2059093"/>
            <a:ext cx="8534825" cy="3304354"/>
          </a:xfrm>
        </p:spPr>
        <p:txBody>
          <a:bodyPr/>
          <a:lstStyle>
            <a:lvl1pPr>
              <a:defRPr sz="6827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630" y="5363448"/>
            <a:ext cx="7766982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6187601"/>
            <a:ext cx="9416488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8432" y="1381339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5115" y="3717387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34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4443308"/>
            <a:ext cx="9416489" cy="2351189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1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20" y="2817706"/>
            <a:ext cx="314414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142" y="3793067"/>
            <a:ext cx="3123319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650" y="2817706"/>
            <a:ext cx="313280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2390" y="3793067"/>
            <a:ext cx="3144065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2817706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01660" y="3793067"/>
            <a:ext cx="3128402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1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42" y="6045794"/>
            <a:ext cx="313687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42" y="3142827"/>
            <a:ext cx="313687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142" y="6865369"/>
            <a:ext cx="3136870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749" y="6045794"/>
            <a:ext cx="312670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9747" y="3142827"/>
            <a:ext cx="312670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8304" y="6865368"/>
            <a:ext cx="3130849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6045794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01659" y="3142827"/>
            <a:ext cx="312840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01528" y="6865365"/>
            <a:ext cx="313254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7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135" y="611861"/>
            <a:ext cx="1869928" cy="8286044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142" y="1099669"/>
            <a:ext cx="7920088" cy="779823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7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under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Brödtext nivå ett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Brödtext nivå två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Brödtext nivå tre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Brödtext nivå fyra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Brödtext nivå fem</a:t>
            </a:r>
          </a:p>
        </p:txBody>
      </p:sp>
    </p:spTree>
    <p:extLst>
      <p:ext uri="{BB962C8B-B14F-4D97-AF65-F5344CB8AC3E}">
        <p14:creationId xmlns:p14="http://schemas.microsoft.com/office/powerpoint/2010/main" val="31882516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4070022"/>
            <a:ext cx="9416486" cy="2724476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74" y="2930598"/>
            <a:ext cx="4690650" cy="596730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032" y="2924222"/>
            <a:ext cx="4690652" cy="597368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4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3" y="2709333"/>
            <a:ext cx="469064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7174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033" y="2709333"/>
            <a:ext cx="469065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3033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9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2059094"/>
            <a:ext cx="3628746" cy="2059093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921" y="2059093"/>
            <a:ext cx="5543841" cy="6502400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4450534"/>
            <a:ext cx="3628746" cy="4118185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5" y="2637073"/>
            <a:ext cx="5433847" cy="2239727"/>
          </a:xfrm>
        </p:spPr>
        <p:txBody>
          <a:bodyPr anchor="b">
            <a:normAutofit/>
          </a:bodyPr>
          <a:lstStyle>
            <a:lvl1pPr algn="l">
              <a:defRPr sz="512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4780" y="1625600"/>
            <a:ext cx="341464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5201920"/>
            <a:ext cx="5425391" cy="195072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959192" y="2384214"/>
            <a:ext cx="4009813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092206" y="-650240"/>
            <a:ext cx="2275840" cy="22758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959192" y="8669867"/>
            <a:ext cx="1408853" cy="14088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19005" y="3793067"/>
            <a:ext cx="5960533" cy="596053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94365" y="4118187"/>
            <a:ext cx="3359573" cy="335957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365" y="643866"/>
            <a:ext cx="10034318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4" y="2919716"/>
            <a:ext cx="95454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541" y="2600919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5188" y="4641239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5591" y="420603"/>
            <a:ext cx="894312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984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27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l" defTabSz="650240" rtl="0" eaLnBrk="1" latinLnBrk="0" hangingPunct="1">
        <a:spcBef>
          <a:spcPct val="0"/>
        </a:spcBef>
        <a:buNone/>
        <a:defRPr sz="59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81" indent="-48768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4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641" indent="-40640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5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60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7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84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608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632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656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680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704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5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14400" y="131341"/>
            <a:ext cx="11176000" cy="1192612"/>
          </a:xfrm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00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Pâques en suéde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79500" y="1501602"/>
            <a:ext cx="11176000" cy="7122769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Pâques habiller les enfants en sorcières de Pâques.</a:t>
            </a:r>
          </a:p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Ils frappent à la porte et dit "Joyeuses Pâques!"</a:t>
            </a:r>
          </a:p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endParaRPr sz="3600" spc="100">
              <a:solidFill>
                <a:srgbClr val="FFFFFF"/>
              </a:solidFill>
              <a:effectLst>
                <a:outerShdw blurRad="25400" dist="27326" dir="16200000" rotWithShape="0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Ceux qui y vivent, puis donne des bonbons aux enfants.</a:t>
            </a:r>
          </a:p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Cela se produit tout au long du week-end de Pâques</a:t>
            </a:r>
          </a:p>
        </p:txBody>
      </p:sp>
      <p:pic>
        <p:nvPicPr>
          <p:cNvPr id="37" name="image4.jpeg"/>
          <p:cNvPicPr/>
          <p:nvPr/>
        </p:nvPicPr>
        <p:blipFill>
          <a:blip r:embed="rId2">
            <a:extLst/>
          </a:blip>
          <a:srcRect r="3482"/>
          <a:stretch>
            <a:fillRect/>
          </a:stretch>
        </p:blipFill>
        <p:spPr>
          <a:xfrm>
            <a:off x="680347" y="4719877"/>
            <a:ext cx="3098783" cy="4638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47659" y="4891770"/>
            <a:ext cx="3107256" cy="4660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9285" y="4739126"/>
            <a:ext cx="3097722" cy="4600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7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2996" y="5244501"/>
            <a:ext cx="2922444" cy="3589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Pâques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59743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F680EE3C-E856-4E66-88F3-CDDA486A3AD5-L0-001.jpeg"/>
          <p:cNvPicPr/>
          <p:nvPr/>
        </p:nvPicPr>
        <p:blipFill>
          <a:blip r:embed="rId2">
            <a:extLst/>
          </a:blip>
          <a:srcRect l="17642" r="17642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876359" y="2117301"/>
            <a:ext cx="5334001" cy="6391313"/>
          </a:xfrm>
          <a:prstGeom prst="rect">
            <a:avLst/>
          </a:prstGeom>
        </p:spPr>
        <p:txBody>
          <a:bodyPr/>
          <a:lstStyle>
            <a:lvl1pPr defTabSz="496570">
              <a:defRPr sz="5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En Suède, beaucoup de très EDGE à Pâques et de nombreux enfants reçoivent un bord de la boîte de bonbons.</a:t>
            </a:r>
          </a:p>
        </p:txBody>
      </p:sp>
    </p:spTree>
    <p:extLst>
      <p:ext uri="{BB962C8B-B14F-4D97-AF65-F5344CB8AC3E}">
        <p14:creationId xmlns:p14="http://schemas.microsoft.com/office/powerpoint/2010/main" val="22538089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799B61FE-CDC5-4835-92F9-CB9DB171AA80-L0-001.gif"/>
          <p:cNvPicPr/>
          <p:nvPr/>
        </p:nvPicPr>
        <p:blipFill>
          <a:blip r:embed="rId2">
            <a:extLst/>
          </a:blip>
          <a:srcRect t="7248" b="7248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066799" y="918474"/>
            <a:ext cx="5334001" cy="792935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œufs de bonbons viennent avec le lapin de Pâques.</a:t>
            </a:r>
          </a:p>
        </p:txBody>
      </p:sp>
    </p:spTree>
    <p:extLst>
      <p:ext uri="{BB962C8B-B14F-4D97-AF65-F5344CB8AC3E}">
        <p14:creationId xmlns:p14="http://schemas.microsoft.com/office/powerpoint/2010/main" val="57488351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4472"/>
        </a:solidFill>
        <a:ln w="25400" cap="flat">
          <a:solidFill>
            <a:srgbClr val="95ABBF"/>
          </a:solidFill>
          <a:prstDash val="solid"/>
          <a:bevel/>
        </a:ln>
        <a:effectLst>
          <a:outerShdw blurRad="50800" dist="381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5ABBF"/>
          </a:solidFill>
          <a:prstDash val="solid"/>
          <a:bevel/>
        </a:ln>
        <a:effectLst>
          <a:outerShdw blurRad="50800" dist="381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78</Words>
  <Application>Microsoft Office PowerPoint</Application>
  <PresentationFormat>Anpassad</PresentationFormat>
  <Paragraphs>9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Cochin</vt:lpstr>
      <vt:lpstr>Helvetica Neue</vt:lpstr>
      <vt:lpstr>Wingdings 3</vt:lpstr>
      <vt:lpstr>Jon</vt:lpstr>
      <vt:lpstr>Pâques en suéde</vt:lpstr>
      <vt:lpstr>Pâques</vt:lpstr>
      <vt:lpstr>En Suède, beaucoup de très EDGE à Pâques et de nombreux enfants reçoivent un bord de la boîte de bonbons.</vt:lpstr>
      <vt:lpstr>œufs de bonbons viennent avec le lapin de Pâques.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Pâques en suéde</dc:title>
  <dc:creator>Christine Sandberg</dc:creator>
  <cp:lastModifiedBy>Christine Sandberg</cp:lastModifiedBy>
  <cp:revision>2</cp:revision>
  <dcterms:modified xsi:type="dcterms:W3CDTF">2015-04-14T19:51:25Z</dcterms:modified>
</cp:coreProperties>
</file>