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ett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två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tre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fyra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87400" y="232139"/>
            <a:ext cx="11430000" cy="141918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Mes vacances de l'été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787400" y="1867048"/>
            <a:ext cx="11430000" cy="8615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Je vais joue le Clarinette.</a:t>
            </a:r>
          </a:p>
        </p:txBody>
      </p:sp>
      <p:pic>
        <p:nvPicPr>
          <p:cNvPr id="34" name="D08846ED-169F-4BCA-89CD-8F7E6BB9CBA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445" y="2743214"/>
            <a:ext cx="7977910" cy="5873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787400" y="1115369"/>
            <a:ext cx="11430000" cy="125929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Je viens baigner dans la mer   </a:t>
            </a:r>
          </a:p>
        </p:txBody>
      </p:sp>
      <p:pic>
        <p:nvPicPr>
          <p:cNvPr id="37" name="662809C1-570A-4B4D-954E-98C9E2378143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698750"/>
            <a:ext cx="8890000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660400"/>
            <a:ext cx="8597900" cy="661670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787400" y="7751640"/>
            <a:ext cx="11430000" cy="127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Je viens pêche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