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lvl1pPr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1pPr>
    <a:lvl2pPr indent="2286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2pPr>
    <a:lvl3pPr indent="4572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3pPr>
    <a:lvl4pPr indent="6858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4pPr>
    <a:lvl5pPr indent="9144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5pPr>
    <a:lvl6pPr indent="11430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6pPr>
    <a:lvl7pPr indent="13716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7pPr>
    <a:lvl8pPr indent="16002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8pPr>
    <a:lvl9pPr indent="18288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79881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08000" y="51816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508000" y="25781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1pPr>
      <a:lvl2pPr indent="2286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2pPr>
      <a:lvl3pPr indent="4572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3pPr>
      <a:lvl4pPr indent="6858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4pPr>
      <a:lvl5pPr indent="9144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5pPr>
      <a:lvl6pPr indent="11430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6pPr>
      <a:lvl7pPr indent="13716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7pPr>
      <a:lvl8pPr indent="16002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8pPr>
      <a:lvl9pPr indent="1828800" defTabSz="584200">
        <a:lnSpc>
          <a:spcPct val="90000"/>
        </a:lnSpc>
        <a:defRPr sz="6400" cap="all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4191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1pPr>
      <a:lvl2pPr marL="8382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2pPr>
      <a:lvl3pPr marL="12573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3pPr>
      <a:lvl4pPr marL="16764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4pPr>
      <a:lvl5pPr marL="20955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5pPr>
      <a:lvl6pPr marL="25146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6pPr>
      <a:lvl7pPr marL="29337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7pPr>
      <a:lvl8pPr marL="33528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8pPr>
      <a:lvl9pPr marL="3771900" indent="-419100" defTabSz="584200">
        <a:spcBef>
          <a:spcPts val="4200"/>
        </a:spcBef>
        <a:buSzPct val="30000"/>
        <a:buBlip>
          <a:blip r:embed="rId15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264350" y="-736898"/>
            <a:ext cx="11988801" cy="2032001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Année scolairE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42525" y="1313959"/>
            <a:ext cx="8166548" cy="226455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Nous avons deux semestres (de la mi-août á mi-decembre) (de la mi-janvier á mi-juin)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nous avons deux journées d'études par semestre, nous avons treize semaines libre par an (vacances d'hiver, Paques,  été, automne et vacances de Noël)</a:t>
            </a:r>
          </a:p>
        </p:txBody>
      </p:sp>
      <p:sp>
        <p:nvSpPr>
          <p:cNvPr id="59" name="Shape 59"/>
          <p:cNvSpPr/>
          <p:nvPr/>
        </p:nvSpPr>
        <p:spPr>
          <a:xfrm>
            <a:off x="122379" y="7929588"/>
            <a:ext cx="12485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Nous avons aussi une journée sur le terrain une fois par semestre. Puis passe une journée avec diverses activités amusantes à faire.</a:t>
            </a:r>
          </a:p>
        </p:txBody>
      </p:sp>
      <p:pic>
        <p:nvPicPr>
          <p:cNvPr id="60" name="C726D51C-E7E9-4DF8-9A56-0EC21BE15556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3684" y="3597371"/>
            <a:ext cx="4313361" cy="431336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7307745" y="3146714"/>
            <a:ext cx="604523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300"/>
              <a:t>Paix air aujourd'hui est activites</a:t>
            </a:r>
          </a:p>
        </p:txBody>
      </p:sp>
      <p:pic>
        <p:nvPicPr>
          <p:cNvPr id="62" name="D9800FE8-7F62-4E3E-9328-5A699D662CF0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058" y="3545622"/>
            <a:ext cx="5913481" cy="44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7598414" y="31452"/>
            <a:ext cx="505654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700"/>
              <a:t>liv hallendorff och therese svensson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3369608" y="5788445"/>
            <a:ext cx="6265584" cy="662346"/>
          </a:xfrm>
          <a:prstGeom prst="rect">
            <a:avLst/>
          </a:prstGeom>
          <a:ln>
            <a:solidFill>
              <a:srgbClr val="A39E97"/>
            </a:solidFill>
          </a:ln>
        </p:spPr>
        <p:txBody>
          <a:bodyPr>
            <a:normAutofit lnSpcReduction="10000"/>
          </a:bodyPr>
          <a:lstStyle>
            <a:lvl1pPr defTabSz="233679">
              <a:lnSpc>
                <a:spcPct val="90000"/>
              </a:lnSpc>
              <a:defRPr sz="2500" cap="all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500" cap="all">
                <a:solidFill>
                  <a:srgbClr val="606060"/>
                </a:solidFill>
              </a:rPr>
              <a:t> Vårt schema = Mon Emploi du Temps</a:t>
            </a:r>
          </a:p>
        </p:txBody>
      </p:sp>
      <p:pic>
        <p:nvPicPr>
          <p:cNvPr id="58" name="image3.png"/>
          <p:cNvPicPr/>
          <p:nvPr/>
        </p:nvPicPr>
        <p:blipFill>
          <a:blip r:embed="rId2">
            <a:extLst/>
          </a:blip>
          <a:srcRect l="16614" t="34806" r="47829" b="8484"/>
          <a:stretch>
            <a:fillRect/>
          </a:stretch>
        </p:blipFill>
        <p:spPr>
          <a:xfrm>
            <a:off x="4316536" y="662978"/>
            <a:ext cx="3647762" cy="43635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37095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340489" y="590550"/>
            <a:ext cx="11988803" cy="1905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             Språk = Langue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/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Nous avons commencé avec les anglais en 4:un.</a:t>
            </a:r>
          </a:p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So = Histoire, Géographi, études sociales et Religion.</a:t>
            </a:r>
          </a:p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No = Chimie, Physique et Biologie.</a:t>
            </a:r>
          </a:p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Teknik = Technologie</a:t>
            </a:r>
          </a:p>
        </p:txBody>
      </p:sp>
      <p:pic>
        <p:nvPicPr>
          <p:cNvPr id="62" name="image4.png"/>
          <p:cNvPicPr/>
          <p:nvPr/>
        </p:nvPicPr>
        <p:blipFill>
          <a:blip r:embed="rId3">
            <a:extLst/>
          </a:blip>
          <a:srcRect l="43177" t="19185" r="32642" b="45109"/>
          <a:stretch>
            <a:fillRect/>
          </a:stretch>
        </p:blipFill>
        <p:spPr>
          <a:xfrm>
            <a:off x="602119" y="2909092"/>
            <a:ext cx="5313999" cy="58850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9844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 Slöjd = Travaux manuels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6788150" y="2880431"/>
            <a:ext cx="5727700" cy="5524501"/>
          </a:xfrm>
          <a:prstGeom prst="rect">
            <a:avLst/>
          </a:prstGeom>
        </p:spPr>
        <p:txBody>
          <a:bodyPr/>
          <a:lstStyle/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Träslöjd = Travaux manuels sur bois</a:t>
            </a: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606060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606060"/>
              </a:solidFill>
            </a:endParaRPr>
          </a:p>
          <a:p>
            <a:pPr marL="613833" lvl="0" indent="-613833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Syslöjd = Travaux manuels sur textile </a:t>
            </a:r>
          </a:p>
        </p:txBody>
      </p:sp>
      <p:pic>
        <p:nvPicPr>
          <p:cNvPr id="66" name="image2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5917" y="2701064"/>
            <a:ext cx="4144528" cy="3095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3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1196" y="5913303"/>
            <a:ext cx="4114066" cy="30728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28456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            Bild = Photo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613833" indent="-613833">
              <a:buBlip>
                <a:blip r:embed="rId2"/>
              </a:buBlip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Nous avons la photo en deux heures.</a:t>
            </a:r>
          </a:p>
        </p:txBody>
      </p:sp>
      <p:pic>
        <p:nvPicPr>
          <p:cNvPr id="71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389" y="3631281"/>
            <a:ext cx="5633622" cy="42055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6914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400" cap="all">
                <a:solidFill>
                  <a:srgbClr val="606060"/>
                </a:solidFill>
              </a:rPr>
              <a:t>                   A plus!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Elin, Elsa, Stina &amp; Wilma</a:t>
            </a:r>
          </a:p>
        </p:txBody>
      </p:sp>
      <p:pic>
        <p:nvPicPr>
          <p:cNvPr id="75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6281" y="680155"/>
            <a:ext cx="8372238" cy="62533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00290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0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Anpassad</PresentationFormat>
  <Paragraphs>21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Gill Sans</vt:lpstr>
      <vt:lpstr>Gill Sans Light</vt:lpstr>
      <vt:lpstr>Helvetica</vt:lpstr>
      <vt:lpstr>Helvetica Neue</vt:lpstr>
      <vt:lpstr>Zapf Dingbats</vt:lpstr>
      <vt:lpstr>New_Template3</vt:lpstr>
      <vt:lpstr>Année scolairE</vt:lpstr>
      <vt:lpstr>PowerPoint-presentation</vt:lpstr>
      <vt:lpstr>             Språk = Langue</vt:lpstr>
      <vt:lpstr> Slöjd = Travaux manuels</vt:lpstr>
      <vt:lpstr>            Bild = Photo</vt:lpstr>
      <vt:lpstr>                   A plus!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Année scolairE</dc:title>
  <cp:lastModifiedBy>Christine Sandberg</cp:lastModifiedBy>
  <cp:revision>1</cp:revision>
  <dcterms:modified xsi:type="dcterms:W3CDTF">2015-02-07T12:04:17Z</dcterms:modified>
</cp:coreProperties>
</file>