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reptunghi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drep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reptunghi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13" name="Dreptunghi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reptunghi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bstituent conținut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2" name="Substituent conținut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drep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reptunghi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reptunghi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reptunghi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reptunghi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reptunghi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ector drep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ubstituent conținut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6" name="Substituent conținut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u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reptunghi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reptunghi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reptunghi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reptunghi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reptunghi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ubstituent conținut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Dreptunghi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drep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reptunghi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reptunghi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22" name="Dreptunghi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reptunghi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reptunghi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reptunghi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reptunghi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reptunghi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reptunghi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drep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o-RO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714348" y="4929198"/>
            <a:ext cx="800105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eTwinning</a:t>
            </a:r>
            <a:r>
              <a:rPr lang="ro-RO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o-RO" sz="2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project</a:t>
            </a:r>
            <a:r>
              <a:rPr lang="ro-RO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3200" b="1" cap="none" spc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ro-RO" sz="3200" b="1" cap="none" spc="0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eens</a:t>
            </a:r>
            <a:r>
              <a:rPr lang="ro-RO" sz="3200" b="1" cap="none" spc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Europe</a:t>
            </a:r>
            <a:r>
              <a:rPr lang="fr-FR" sz="3200" b="1" cap="none" spc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fr-FR" sz="2400" b="1" cap="none" spc="0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fr-FR" sz="2400" b="1" cap="none" spc="0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Collège Technique « Ioan </a:t>
            </a:r>
            <a:r>
              <a:rPr lang="fr-FR" sz="2400" b="1" cap="none" spc="0" dirty="0" err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Ciordas</a:t>
            </a:r>
            <a:r>
              <a:rPr lang="fr-FR" sz="2400" b="1" cap="none" spc="0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», </a:t>
            </a:r>
            <a:r>
              <a:rPr lang="fr-FR" sz="2400" b="1" cap="none" spc="0" dirty="0" err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Beiu</a:t>
            </a:r>
            <a:r>
              <a:rPr lang="ro-RO" sz="2400" b="1" cap="none" spc="0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ș</a:t>
            </a:r>
            <a:r>
              <a:rPr lang="fr-FR" sz="2400" b="1" cap="none" spc="0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Roumanie</a:t>
            </a:r>
            <a:endParaRPr lang="ro-RO" sz="2400" b="1" cap="none" spc="0" dirty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390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reptunghi 6"/>
          <p:cNvSpPr/>
          <p:nvPr/>
        </p:nvSpPr>
        <p:spPr>
          <a:xfrm>
            <a:off x="2071670" y="2714620"/>
            <a:ext cx="492922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L’école</a:t>
            </a:r>
            <a:endParaRPr lang="ro-RO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/>
              <a:t>Diana</a:t>
            </a:r>
            <a:r>
              <a:rPr lang="fr-FR" dirty="0" smtClean="0"/>
              <a:t>: J’aime les arts, mais je n’aime pas le cours de musique</a:t>
            </a:r>
          </a:p>
          <a:p>
            <a:pPr>
              <a:buNone/>
            </a:pPr>
            <a:r>
              <a:rPr lang="fr-FR" u="sng" dirty="0" smtClean="0"/>
              <a:t>Erik</a:t>
            </a:r>
            <a:r>
              <a:rPr lang="fr-FR" dirty="0" smtClean="0"/>
              <a:t>: J’aime toutes les matières sauf l’histoire </a:t>
            </a:r>
            <a:r>
              <a:rPr lang="fr-FR" dirty="0" smtClean="0">
                <a:sym typeface="Wingdings" pitchFamily="2" charset="2"/>
              </a:rPr>
              <a:t></a:t>
            </a:r>
            <a:endParaRPr lang="fr-FR" dirty="0" smtClean="0"/>
          </a:p>
          <a:p>
            <a:pPr>
              <a:buNone/>
            </a:pPr>
            <a:r>
              <a:rPr lang="fr-FR" u="sng" dirty="0" smtClean="0"/>
              <a:t>Alex</a:t>
            </a:r>
          </a:p>
          <a:p>
            <a:r>
              <a:rPr lang="fr-FR" dirty="0" smtClean="0"/>
              <a:t>J’aime le sport, je français, l’anglais et les arts </a:t>
            </a:r>
            <a:r>
              <a:rPr lang="fr-FR" dirty="0" smtClean="0">
                <a:sym typeface="Wingdings" pitchFamily="2" charset="2"/>
              </a:rPr>
              <a:t></a:t>
            </a:r>
          </a:p>
          <a:p>
            <a:r>
              <a:rPr lang="fr-FR" dirty="0" smtClean="0">
                <a:sym typeface="Wingdings" pitchFamily="2" charset="2"/>
              </a:rPr>
              <a:t>Je n’aime pas la physique, la musique et l’éducation technologique</a:t>
            </a:r>
            <a:endParaRPr lang="ro-R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err="1" smtClean="0"/>
              <a:t>Iosif</a:t>
            </a:r>
            <a:endParaRPr lang="fr-FR" u="sng" dirty="0" smtClean="0"/>
          </a:p>
          <a:p>
            <a:r>
              <a:rPr lang="fr-FR" dirty="0" smtClean="0"/>
              <a:t>J’aime les récréations et les langues étrangères, le sport, arts et l’informatique</a:t>
            </a:r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ubstituent conținut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1026" name="Picture 2" descr="https://encrypted-tbn0.gstatic.com/images?q=tbn:ANd9GcSdExeZX0Ubwe-IoYmgKBdD2NkjRyOaZYV_QBjnYEg240Qc3F9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885950" cy="1905000"/>
          </a:xfrm>
          <a:prstGeom prst="rect">
            <a:avLst/>
          </a:prstGeom>
          <a:noFill/>
        </p:spPr>
      </p:pic>
      <p:sp>
        <p:nvSpPr>
          <p:cNvPr id="1028" name="AutoShape 4" descr="Imagini pentru colegiul tehnic ioan cior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1030" name="AutoShape 6" descr="Imagini pentru colegiul tehnic ioan cior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10" name="Dreptunghi 9"/>
          <p:cNvSpPr/>
          <p:nvPr/>
        </p:nvSpPr>
        <p:spPr>
          <a:xfrm>
            <a:off x="2428860" y="285728"/>
            <a:ext cx="4256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Notre école</a:t>
            </a:r>
            <a:endParaRPr lang="ro-RO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32" name="AutoShape 8" descr="Imagini pentru colegiul tehnic ioan cior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1034" name="Picture 10" descr="http://primariabeius.ro/fisiere/pagini_albume/111/big/corp%20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00227"/>
            <a:ext cx="4643470" cy="3482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01752" y="357166"/>
            <a:ext cx="4038600" cy="5696162"/>
          </a:xfrm>
        </p:spPr>
        <p:txBody>
          <a:bodyPr/>
          <a:lstStyle/>
          <a:p>
            <a:r>
              <a:rPr lang="fr-FR" dirty="0" smtClean="0"/>
              <a:t>Étant un collège technique, notre école dispose de plusieurs ateliers où les élèves des classes au profil technique mettent en pratique les notions théoriques.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105476" name="Picture 4" descr="http://ciordas.ro/resurse_materiale/2/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642918"/>
            <a:ext cx="2571768" cy="1928826"/>
          </a:xfrm>
          <a:prstGeom prst="rect">
            <a:avLst/>
          </a:prstGeom>
          <a:noFill/>
        </p:spPr>
      </p:pic>
      <p:pic>
        <p:nvPicPr>
          <p:cNvPr id="105478" name="Picture 6" descr="http://ciordas.ro/resurse_materiale/2/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71876"/>
            <a:ext cx="2571768" cy="1928826"/>
          </a:xfrm>
          <a:prstGeom prst="rect">
            <a:avLst/>
          </a:prstGeom>
          <a:noFill/>
        </p:spPr>
      </p:pic>
      <p:pic>
        <p:nvPicPr>
          <p:cNvPr id="105480" name="Picture 8" descr="http://ciordas.ro/resurse_materiale/2/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571876"/>
            <a:ext cx="2162155" cy="1621616"/>
          </a:xfrm>
          <a:prstGeom prst="rect">
            <a:avLst/>
          </a:prstGeom>
          <a:noFill/>
        </p:spPr>
      </p:pic>
      <p:cxnSp>
        <p:nvCxnSpPr>
          <p:cNvPr id="10" name="Conector drept cu săgeată 9"/>
          <p:cNvCxnSpPr/>
          <p:nvPr/>
        </p:nvCxnSpPr>
        <p:spPr>
          <a:xfrm rot="5400000">
            <a:off x="1393009" y="5536421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rept cu săgeată 11"/>
          <p:cNvCxnSpPr/>
          <p:nvPr/>
        </p:nvCxnSpPr>
        <p:spPr>
          <a:xfrm rot="10800000" flipV="1">
            <a:off x="5143504" y="2000240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rept cu săgeată 13"/>
          <p:cNvCxnSpPr/>
          <p:nvPr/>
        </p:nvCxnSpPr>
        <p:spPr>
          <a:xfrm rot="5400000">
            <a:off x="5072066" y="4071942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tăText 14"/>
          <p:cNvSpPr txBox="1"/>
          <p:nvPr/>
        </p:nvSpPr>
        <p:spPr>
          <a:xfrm>
            <a:off x="857224" y="5929330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L’atelier de menuiserie</a:t>
            </a:r>
            <a:endParaRPr lang="ro-RO" dirty="0"/>
          </a:p>
        </p:txBody>
      </p:sp>
      <p:sp>
        <p:nvSpPr>
          <p:cNvPr id="16" name="CasetăText 15"/>
          <p:cNvSpPr txBox="1"/>
          <p:nvPr/>
        </p:nvSpPr>
        <p:spPr>
          <a:xfrm>
            <a:off x="4357686" y="2643182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L’atelier mécanique</a:t>
            </a:r>
            <a:endParaRPr lang="ro-RO" dirty="0"/>
          </a:p>
        </p:txBody>
      </p:sp>
      <p:sp>
        <p:nvSpPr>
          <p:cNvPr id="17" name="CasetăText 16"/>
          <p:cNvSpPr txBox="1"/>
          <p:nvPr/>
        </p:nvSpPr>
        <p:spPr>
          <a:xfrm>
            <a:off x="3357554" y="4929198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L’atelier de couture</a:t>
            </a:r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106498" name="Picture 2" descr="http://ciordas.ro/resurse_materiale/4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2971787" cy="2228840"/>
          </a:xfrm>
          <a:prstGeom prst="rect">
            <a:avLst/>
          </a:prstGeom>
          <a:noFill/>
        </p:spPr>
      </p:pic>
      <p:pic>
        <p:nvPicPr>
          <p:cNvPr id="106500" name="Picture 4" descr="http://ciordas.ro/resurse_materiale/4/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3429024" cy="2571768"/>
          </a:xfrm>
          <a:prstGeom prst="rect">
            <a:avLst/>
          </a:prstGeom>
          <a:noFill/>
        </p:spPr>
      </p:pic>
      <p:pic>
        <p:nvPicPr>
          <p:cNvPr id="106502" name="Picture 6" descr="http://ciordas.ro/resurse_materiale/7/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429000"/>
            <a:ext cx="2781285" cy="2085964"/>
          </a:xfrm>
          <a:prstGeom prst="rect">
            <a:avLst/>
          </a:prstGeom>
          <a:noFill/>
        </p:spPr>
      </p:pic>
      <p:cxnSp>
        <p:nvCxnSpPr>
          <p:cNvPr id="9" name="Conector drept cu săgeată 8"/>
          <p:cNvCxnSpPr/>
          <p:nvPr/>
        </p:nvCxnSpPr>
        <p:spPr>
          <a:xfrm>
            <a:off x="1428728" y="5500702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tăText 9"/>
          <p:cNvSpPr txBox="1"/>
          <p:nvPr/>
        </p:nvSpPr>
        <p:spPr>
          <a:xfrm>
            <a:off x="2071670" y="585789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cafétéria</a:t>
            </a:r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301752" y="1214422"/>
            <a:ext cx="3555868" cy="483890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L’année scolaire compte deux semestres de 18 semaines (36 semaines en total) entre mi-septembre et fin juin.</a:t>
            </a:r>
          </a:p>
          <a:p>
            <a:r>
              <a:rPr lang="fr-FR" dirty="0" smtClean="0"/>
              <a:t>Nous avons plusieurs vacances (Noël, Pâques, vacances d’été, vacances inter -semestres)</a:t>
            </a:r>
          </a:p>
          <a:p>
            <a:pPr algn="r">
              <a:buNone/>
            </a:pPr>
            <a:r>
              <a:rPr lang="fr-FR" dirty="0" err="1" smtClean="0"/>
              <a:t>Rebeca</a:t>
            </a:r>
            <a:endParaRPr lang="fr-FR" dirty="0" smtClean="0"/>
          </a:p>
          <a:p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o-RO" dirty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714356"/>
            <a:ext cx="504216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emploi du temps</a:t>
            </a:r>
            <a:endParaRPr lang="ro-RO" dirty="0"/>
          </a:p>
        </p:txBody>
      </p:sp>
      <p:graphicFrame>
        <p:nvGraphicFramePr>
          <p:cNvPr id="5" name="Substituent conținut 4"/>
          <p:cNvGraphicFramePr>
            <a:graphicFrameLocks noGrp="1"/>
          </p:cNvGraphicFramePr>
          <p:nvPr>
            <p:ph sz="half" idx="1"/>
          </p:nvPr>
        </p:nvGraphicFramePr>
        <p:xfrm>
          <a:off x="357158" y="1142985"/>
          <a:ext cx="7786710" cy="534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595438"/>
                <a:gridCol w="1297785"/>
                <a:gridCol w="1297785"/>
                <a:gridCol w="1297785"/>
                <a:gridCol w="1297785"/>
              </a:tblGrid>
              <a:tr h="526364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Lun</a:t>
                      </a:r>
                      <a:r>
                        <a:rPr lang="fr-FR" dirty="0" smtClean="0"/>
                        <a:t>di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Mar</a:t>
                      </a:r>
                      <a:r>
                        <a:rPr lang="fr-FR" dirty="0" smtClean="0"/>
                        <a:t>di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Mercredi</a:t>
                      </a:r>
                      <a:r>
                        <a:rPr lang="fr-FR" baseline="0" dirty="0" smtClean="0"/>
                        <a:t>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J</a:t>
                      </a:r>
                      <a:r>
                        <a:rPr lang="fr-FR" dirty="0" err="1" smtClean="0"/>
                        <a:t>eudi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V</a:t>
                      </a:r>
                      <a:r>
                        <a:rPr lang="fr-FR" dirty="0" err="1" smtClean="0"/>
                        <a:t>endredi</a:t>
                      </a:r>
                      <a:endParaRPr lang="ro-RO" dirty="0"/>
                    </a:p>
                  </a:txBody>
                  <a:tcPr/>
                </a:tc>
              </a:tr>
              <a:tr h="1085625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8-8:50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err="1" smtClean="0"/>
                        <a:t>Maths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Dirigentie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Langue et littérature roumaines</a:t>
                      </a:r>
                      <a:endParaRPr lang="ro-RO" sz="1600" dirty="0" smtClean="0"/>
                    </a:p>
                    <a:p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Anglais 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Langue et littérature roumaines</a:t>
                      </a:r>
                      <a:endParaRPr lang="ro-RO" sz="1600" dirty="0" smtClean="0"/>
                    </a:p>
                    <a:p>
                      <a:endParaRPr lang="ro-RO" sz="1600" dirty="0"/>
                    </a:p>
                  </a:txBody>
                  <a:tcPr/>
                </a:tc>
              </a:tr>
              <a:tr h="334038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9-9:50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ETG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Sports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Chimie </a:t>
                      </a:r>
                      <a:endParaRPr lang="ro-RO" sz="1600" dirty="0"/>
                    </a:p>
                  </a:txBody>
                  <a:tcPr/>
                </a:tc>
              </a:tr>
              <a:tr h="1085625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10-10:50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Langue et littérature roumaines</a:t>
                      </a:r>
                      <a:endParaRPr lang="ro-R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Biologie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Géographie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Histoire 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Arts </a:t>
                      </a:r>
                      <a:endParaRPr lang="ro-RO" sz="1600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11:05-11:55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Sports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Religion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Chimie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Culture civique</a:t>
                      </a:r>
                      <a:endParaRPr lang="ro-RO" sz="1600" dirty="0"/>
                    </a:p>
                  </a:txBody>
                  <a:tcPr/>
                </a:tc>
              </a:tr>
              <a:tr h="1085625">
                <a:tc>
                  <a:txBody>
                    <a:bodyPr/>
                    <a:lstStyle/>
                    <a:p>
                      <a:r>
                        <a:rPr lang="ro-RO" sz="1600" dirty="0" smtClean="0"/>
                        <a:t>12:05-12:55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Langue et littérature roumaines</a:t>
                      </a:r>
                      <a:endParaRPr lang="ro-RO" sz="1600" dirty="0" smtClean="0"/>
                    </a:p>
                    <a:p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Biologie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Maths</a:t>
                      </a:r>
                      <a:endParaRPr lang="ro-RO" sz="1600" dirty="0"/>
                    </a:p>
                  </a:txBody>
                  <a:tcPr/>
                </a:tc>
              </a:tr>
              <a:tr h="584567">
                <a:tc>
                  <a:txBody>
                    <a:bodyPr/>
                    <a:lstStyle/>
                    <a:p>
                      <a:r>
                        <a:rPr lang="ro-RO" dirty="0" smtClean="0"/>
                        <a:t>13:05-13:55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Informatique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Musique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ro-RO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7143768" y="1371600"/>
            <a:ext cx="1695432" cy="4681728"/>
          </a:xfrm>
        </p:spPr>
        <p:txBody>
          <a:bodyPr/>
          <a:lstStyle/>
          <a:p>
            <a:endParaRPr lang="ro-R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Chez nous l’heure de cours dure 50 minutes et les récréations entre 5 et 20 minutes</a:t>
            </a:r>
            <a:endParaRPr lang="ro-RO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o-RO" u="sng" dirty="0" smtClean="0"/>
              <a:t>Elisei</a:t>
            </a:r>
          </a:p>
          <a:p>
            <a:r>
              <a:rPr lang="ro-RO" dirty="0" smtClean="0"/>
              <a:t>J</a:t>
            </a:r>
            <a:r>
              <a:rPr lang="fr-FR" dirty="0" smtClean="0"/>
              <a:t>’aime la récréation </a:t>
            </a:r>
            <a:r>
              <a:rPr lang="fr-FR" dirty="0" smtClean="0">
                <a:sym typeface="Wingdings" pitchFamily="2" charset="2"/>
              </a:rPr>
              <a:t></a:t>
            </a:r>
          </a:p>
          <a:p>
            <a:r>
              <a:rPr lang="fr-FR" dirty="0" smtClean="0">
                <a:sym typeface="Wingdings" pitchFamily="2" charset="2"/>
              </a:rPr>
              <a:t>Je n’aime pas le cours de musique </a:t>
            </a:r>
          </a:p>
          <a:p>
            <a:pPr>
              <a:buNone/>
            </a:pPr>
            <a:r>
              <a:rPr lang="fr-FR" u="sng" dirty="0" smtClean="0">
                <a:sym typeface="Wingdings" pitchFamily="2" charset="2"/>
              </a:rPr>
              <a:t>David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J’aime les récréations, le sport, l’art, les mathématiques et le français. 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Je n’aime le cours de musique.</a:t>
            </a:r>
            <a:endParaRPr lang="ro-R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/>
              <a:t>Iulia</a:t>
            </a:r>
          </a:p>
          <a:p>
            <a:r>
              <a:rPr lang="fr-FR" dirty="0" smtClean="0"/>
              <a:t>À l’école j’aime la musique </a:t>
            </a:r>
            <a:r>
              <a:rPr lang="fr-FR" dirty="0" smtClean="0">
                <a:sym typeface="Wingdings" pitchFamily="2" charset="2"/>
              </a:rPr>
              <a:t>, mais je n’aime pas la biologie </a:t>
            </a:r>
          </a:p>
          <a:p>
            <a:pPr>
              <a:buNone/>
            </a:pPr>
            <a:r>
              <a:rPr lang="fr-FR" u="sng" dirty="0" smtClean="0">
                <a:sym typeface="Wingdings" pitchFamily="2" charset="2"/>
              </a:rPr>
              <a:t>Robert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J’aime les mathématiques et je n’aime pas la musique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Miri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J’aime les arts et la récréation</a:t>
            </a:r>
            <a:endParaRPr lang="ro-R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295</Words>
  <PresentationFormat>Expunere pe ecran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2" baseType="lpstr">
      <vt:lpstr>Civic</vt:lpstr>
      <vt:lpstr>Diapozitivul 1</vt:lpstr>
      <vt:lpstr>Diapozitivul 2</vt:lpstr>
      <vt:lpstr>Diapozitivul 3</vt:lpstr>
      <vt:lpstr>Diapozitivul 4</vt:lpstr>
      <vt:lpstr>Diapozitivul 5</vt:lpstr>
      <vt:lpstr>Notre emploi du temps</vt:lpstr>
      <vt:lpstr>Diapozitivul 7</vt:lpstr>
      <vt:lpstr>Diapozitivul 8</vt:lpstr>
      <vt:lpstr>Diapozitivul 9</vt:lpstr>
      <vt:lpstr>Diapozitivul 10</vt:lpstr>
      <vt:lpstr>Diapozitivul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Hp</dc:creator>
  <cp:lastModifiedBy>Hp</cp:lastModifiedBy>
  <cp:revision>11</cp:revision>
  <dcterms:created xsi:type="dcterms:W3CDTF">2015-02-09T18:24:33Z</dcterms:created>
  <dcterms:modified xsi:type="dcterms:W3CDTF">2015-02-17T19:05:02Z</dcterms:modified>
</cp:coreProperties>
</file>