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6" r:id="rId2"/>
    <p:sldId id="257" r:id="rId3"/>
    <p:sldId id="258" r:id="rId4"/>
    <p:sldId id="260"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0EE9F7F-2850-41EF-93FA-7DD1BFA9ED2E}">
          <p14:sldIdLst>
            <p14:sldId id="256"/>
            <p14:sldId id="257"/>
            <p14:sldId id="258"/>
            <p14:sldId id="260"/>
            <p14:sldId id="262"/>
            <p14:sldId id="264"/>
            <p14:sldId id="265"/>
            <p14:sldId id="266"/>
            <p14:sldId id="267"/>
            <p14:sldId id="268"/>
            <p14:sldId id="269"/>
            <p14:sldId id="270"/>
            <p14:sldId id="271"/>
            <p14:sldId id="272"/>
            <p14:sldId id="273"/>
            <p14:sldId id="274"/>
            <p14:sldId id="27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v-SE" smtClean="0"/>
              <a:t>Klicka här för att ändra format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086F750-E1D3-4CF8-B06D-0225C0158D29}" type="datetimeFigureOut">
              <a:rPr lang="sv-SE" smtClean="0"/>
              <a:t>2014-12-21</a:t>
            </a:fld>
            <a:endParaRPr lang="sv-SE"/>
          </a:p>
        </p:txBody>
      </p:sp>
      <p:sp>
        <p:nvSpPr>
          <p:cNvPr id="5" name="Footer Placeholder 4"/>
          <p:cNvSpPr>
            <a:spLocks noGrp="1"/>
          </p:cNvSpPr>
          <p:nvPr>
            <p:ph type="ftr" sz="quarter" idx="11"/>
          </p:nvPr>
        </p:nvSpPr>
        <p:spPr>
          <a:xfrm>
            <a:off x="2692397" y="5037663"/>
            <a:ext cx="5214635" cy="279400"/>
          </a:xfrm>
        </p:spPr>
        <p:txBody>
          <a:bodyPr/>
          <a:lstStyle/>
          <a:p>
            <a:endParaRPr lang="sv-SE"/>
          </a:p>
        </p:txBody>
      </p:sp>
      <p:sp>
        <p:nvSpPr>
          <p:cNvPr id="6" name="Slide Number Placeholder 5"/>
          <p:cNvSpPr>
            <a:spLocks noGrp="1"/>
          </p:cNvSpPr>
          <p:nvPr>
            <p:ph type="sldNum" sz="quarter" idx="12"/>
          </p:nvPr>
        </p:nvSpPr>
        <p:spPr>
          <a:xfrm>
            <a:off x="8956900" y="5037663"/>
            <a:ext cx="551167" cy="279400"/>
          </a:xfrm>
        </p:spPr>
        <p:txBody>
          <a:bodyPr/>
          <a:lstStyle/>
          <a:p>
            <a:fld id="{08FCF0E7-6DD8-48C8-8F77-2DD1EA972F38}" type="slidenum">
              <a:rPr lang="sv-SE" smtClean="0"/>
              <a:t>‹#›</a:t>
            </a:fld>
            <a:endParaRPr lang="sv-S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95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086F750-E1D3-4CF8-B06D-0225C0158D29}" type="datetimeFigureOut">
              <a:rPr lang="sv-SE" smtClean="0"/>
              <a:t>2014-12-21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8FCF0E7-6DD8-48C8-8F77-2DD1EA972F38}" type="slidenum">
              <a:rPr lang="sv-SE" smtClean="0"/>
              <a:t>‹#›</a:t>
            </a:fld>
            <a:endParaRPr lang="sv-SE"/>
          </a:p>
        </p:txBody>
      </p:sp>
    </p:spTree>
    <p:extLst>
      <p:ext uri="{BB962C8B-B14F-4D97-AF65-F5344CB8AC3E}">
        <p14:creationId xmlns:p14="http://schemas.microsoft.com/office/powerpoint/2010/main" val="220264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2086F750-E1D3-4CF8-B06D-0225C0158D29}"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FCF0E7-6DD8-48C8-8F77-2DD1EA972F38}" type="slidenum">
              <a:rPr lang="sv-SE" smtClean="0"/>
              <a:t>‹#›</a:t>
            </a:fld>
            <a:endParaRPr lang="sv-S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48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v-SE" smtClean="0"/>
              <a:t>Klicka här för att ändra format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Klicka här för att ändra format på bakgrundstexten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2086F750-E1D3-4CF8-B06D-0225C0158D29}"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FCF0E7-6DD8-48C8-8F77-2DD1EA972F38}" type="slidenum">
              <a:rPr lang="sv-SE" smtClean="0"/>
              <a:t>‹#›</a:t>
            </a:fld>
            <a:endParaRPr lang="sv-S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8530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2086F750-E1D3-4CF8-B06D-0225C0158D29}"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FCF0E7-6DD8-48C8-8F77-2DD1EA972F38}" type="slidenum">
              <a:rPr lang="sv-SE" smtClean="0"/>
              <a:t>‹#›</a:t>
            </a:fld>
            <a:endParaRPr lang="sv-SE"/>
          </a:p>
        </p:txBody>
      </p:sp>
    </p:spTree>
    <p:extLst>
      <p:ext uri="{BB962C8B-B14F-4D97-AF65-F5344CB8AC3E}">
        <p14:creationId xmlns:p14="http://schemas.microsoft.com/office/powerpoint/2010/main" val="3899414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v-SE" smtClean="0"/>
              <a:t>Klicka här för att ändra format</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2086F750-E1D3-4CF8-B06D-0225C0158D29}"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FCF0E7-6DD8-48C8-8F77-2DD1EA972F38}" type="slidenum">
              <a:rPr lang="sv-SE" smtClean="0"/>
              <a:t>‹#›</a:t>
            </a:fld>
            <a:endParaRPr lang="sv-S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753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v-SE" smtClean="0"/>
              <a:t>Klicka här för att ändra format</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2086F750-E1D3-4CF8-B06D-0225C0158D29}"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FCF0E7-6DD8-48C8-8F77-2DD1EA972F38}" type="slidenum">
              <a:rPr lang="sv-SE" smtClean="0"/>
              <a:t>‹#›</a:t>
            </a:fld>
            <a:endParaRPr lang="sv-S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81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2086F750-E1D3-4CF8-B06D-0225C0158D29}"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FCF0E7-6DD8-48C8-8F77-2DD1EA972F38}" type="slidenum">
              <a:rPr lang="sv-SE" smtClean="0"/>
              <a:t>‹#›</a:t>
            </a:fld>
            <a:endParaRPr lang="sv-S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934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2086F750-E1D3-4CF8-B06D-0225C0158D29}"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FCF0E7-6DD8-48C8-8F77-2DD1EA972F38}" type="slidenum">
              <a:rPr lang="sv-SE" smtClean="0"/>
              <a:t>‹#›</a:t>
            </a:fld>
            <a:endParaRPr lang="sv-S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031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och undertitel">
    <p:spTree>
      <p:nvGrpSpPr>
        <p:cNvPr id="1" name=""/>
        <p:cNvGrpSpPr/>
        <p:nvPr/>
      </p:nvGrpSpPr>
      <p:grpSpPr>
        <a:xfrm>
          <a:off x="0" y="0"/>
          <a:ext cx="0" cy="0"/>
          <a:chOff x="0" y="0"/>
          <a:chExt cx="0" cy="0"/>
        </a:xfrm>
      </p:grpSpPr>
      <p:sp>
        <p:nvSpPr>
          <p:cNvPr id="5" name="Shape 5"/>
          <p:cNvSpPr>
            <a:spLocks noGrp="1"/>
          </p:cNvSpPr>
          <p:nvPr>
            <p:ph type="title"/>
          </p:nvPr>
        </p:nvSpPr>
        <p:spPr>
          <a:xfrm>
            <a:off x="333375" y="1437680"/>
            <a:ext cx="11525250" cy="2277070"/>
          </a:xfrm>
          <a:prstGeom prst="rect">
            <a:avLst/>
          </a:prstGeom>
        </p:spPr>
        <p:txBody>
          <a:bodyPr anchor="b"/>
          <a:lstStyle/>
          <a:p>
            <a:pPr lvl="0">
              <a:defRPr sz="1800" cap="none">
                <a:solidFill>
                  <a:srgbClr val="000000"/>
                </a:solidFill>
              </a:defRPr>
            </a:pPr>
            <a:r>
              <a:rPr sz="5062" cap="all">
                <a:solidFill>
                  <a:srgbClr val="535353"/>
                </a:solidFill>
              </a:rPr>
              <a:t>Titeltext</a:t>
            </a:r>
          </a:p>
        </p:txBody>
      </p:sp>
      <p:sp>
        <p:nvSpPr>
          <p:cNvPr id="6" name="Shape 6"/>
          <p:cNvSpPr>
            <a:spLocks noGrp="1"/>
          </p:cNvSpPr>
          <p:nvPr>
            <p:ph type="body" idx="1"/>
          </p:nvPr>
        </p:nvSpPr>
        <p:spPr>
          <a:xfrm>
            <a:off x="333375" y="3705820"/>
            <a:ext cx="11525250" cy="910828"/>
          </a:xfrm>
          <a:prstGeom prst="rect">
            <a:avLst/>
          </a:prstGeom>
        </p:spPr>
        <p:txBody>
          <a:bodyPr anchor="t"/>
          <a:lstStyle>
            <a:lvl1pPr marL="0" indent="0" algn="ctr">
              <a:lnSpc>
                <a:spcPct val="100000"/>
              </a:lnSpc>
              <a:spcBef>
                <a:spcPts val="0"/>
              </a:spcBef>
              <a:buSzTx/>
              <a:buNone/>
              <a:defRPr sz="2672"/>
            </a:lvl1pPr>
            <a:lvl2pPr marL="0" indent="160729" algn="ctr">
              <a:lnSpc>
                <a:spcPct val="100000"/>
              </a:lnSpc>
              <a:spcBef>
                <a:spcPts val="0"/>
              </a:spcBef>
              <a:buSzTx/>
              <a:buNone/>
              <a:defRPr sz="2672"/>
            </a:lvl2pPr>
            <a:lvl3pPr marL="0" indent="321457" algn="ctr">
              <a:lnSpc>
                <a:spcPct val="100000"/>
              </a:lnSpc>
              <a:spcBef>
                <a:spcPts val="0"/>
              </a:spcBef>
              <a:buSzTx/>
              <a:buNone/>
              <a:defRPr sz="2672"/>
            </a:lvl3pPr>
            <a:lvl4pPr marL="0" indent="482186" algn="ctr">
              <a:lnSpc>
                <a:spcPct val="100000"/>
              </a:lnSpc>
              <a:spcBef>
                <a:spcPts val="0"/>
              </a:spcBef>
              <a:buSzTx/>
              <a:buNone/>
              <a:defRPr sz="2672"/>
            </a:lvl4pPr>
            <a:lvl5pPr marL="0" indent="642915" algn="ctr">
              <a:lnSpc>
                <a:spcPct val="100000"/>
              </a:lnSpc>
              <a:spcBef>
                <a:spcPts val="0"/>
              </a:spcBef>
              <a:buSzTx/>
              <a:buNone/>
              <a:defRPr sz="2672"/>
            </a:lvl5pPr>
          </a:lstStyle>
          <a:p>
            <a:pPr lvl="0">
              <a:defRPr sz="1800">
                <a:solidFill>
                  <a:srgbClr val="000000"/>
                </a:solidFill>
              </a:defRPr>
            </a:pPr>
            <a:r>
              <a:rPr sz="2672">
                <a:solidFill>
                  <a:srgbClr val="535353"/>
                </a:solidFill>
              </a:rPr>
              <a:t>Brödtext nivå ett</a:t>
            </a:r>
          </a:p>
          <a:p>
            <a:pPr lvl="1">
              <a:defRPr sz="1800">
                <a:solidFill>
                  <a:srgbClr val="000000"/>
                </a:solidFill>
              </a:defRPr>
            </a:pPr>
            <a:r>
              <a:rPr sz="2672">
                <a:solidFill>
                  <a:srgbClr val="535353"/>
                </a:solidFill>
              </a:rPr>
              <a:t>Brödtext nivå två</a:t>
            </a:r>
          </a:p>
          <a:p>
            <a:pPr lvl="2">
              <a:defRPr sz="1800">
                <a:solidFill>
                  <a:srgbClr val="000000"/>
                </a:solidFill>
              </a:defRPr>
            </a:pPr>
            <a:r>
              <a:rPr sz="2672">
                <a:solidFill>
                  <a:srgbClr val="535353"/>
                </a:solidFill>
              </a:rPr>
              <a:t>Brödtext nivå tre</a:t>
            </a:r>
          </a:p>
          <a:p>
            <a:pPr lvl="3">
              <a:defRPr sz="1800">
                <a:solidFill>
                  <a:srgbClr val="000000"/>
                </a:solidFill>
              </a:defRPr>
            </a:pPr>
            <a:r>
              <a:rPr sz="2672">
                <a:solidFill>
                  <a:srgbClr val="535353"/>
                </a:solidFill>
              </a:rPr>
              <a:t>Brödtext nivå fyra</a:t>
            </a:r>
          </a:p>
          <a:p>
            <a:pPr lvl="4">
              <a:defRPr sz="1800">
                <a:solidFill>
                  <a:srgbClr val="000000"/>
                </a:solidFill>
              </a:defRPr>
            </a:pPr>
            <a:r>
              <a:rPr sz="2672">
                <a:solidFill>
                  <a:srgbClr val="535353"/>
                </a:solidFill>
              </a:rPr>
              <a:t>Brödtext nivå fem</a:t>
            </a:r>
          </a:p>
        </p:txBody>
      </p:sp>
    </p:spTree>
    <p:extLst>
      <p:ext uri="{BB962C8B-B14F-4D97-AF65-F5344CB8AC3E}">
        <p14:creationId xmlns:p14="http://schemas.microsoft.com/office/powerpoint/2010/main" val="27316910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2086F750-E1D3-4CF8-B06D-0225C0158D29}"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FCF0E7-6DD8-48C8-8F77-2DD1EA972F38}" type="slidenum">
              <a:rPr lang="sv-SE" smtClean="0"/>
              <a:t>‹#›</a:t>
            </a:fld>
            <a:endParaRPr lang="sv-SE"/>
          </a:p>
        </p:txBody>
      </p:sp>
    </p:spTree>
    <p:extLst>
      <p:ext uri="{BB962C8B-B14F-4D97-AF65-F5344CB8AC3E}">
        <p14:creationId xmlns:p14="http://schemas.microsoft.com/office/powerpoint/2010/main" val="249778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2086F750-E1D3-4CF8-B06D-0225C0158D29}" type="datetimeFigureOut">
              <a:rPr lang="sv-SE" smtClean="0"/>
              <a:t>2014-12-21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FCF0E7-6DD8-48C8-8F77-2DD1EA972F38}" type="slidenum">
              <a:rPr lang="sv-SE" smtClean="0"/>
              <a:t>‹#›</a:t>
            </a:fld>
            <a:endParaRPr lang="sv-S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34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2086F750-E1D3-4CF8-B06D-0225C0158D29}" type="datetimeFigureOut">
              <a:rPr lang="sv-SE" smtClean="0"/>
              <a:t>2014-12-21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8FCF0E7-6DD8-48C8-8F77-2DD1EA972F38}" type="slidenum">
              <a:rPr lang="sv-SE" smtClean="0"/>
              <a:t>‹#›</a:t>
            </a:fld>
            <a:endParaRPr lang="sv-SE"/>
          </a:p>
        </p:txBody>
      </p:sp>
    </p:spTree>
    <p:extLst>
      <p:ext uri="{BB962C8B-B14F-4D97-AF65-F5344CB8AC3E}">
        <p14:creationId xmlns:p14="http://schemas.microsoft.com/office/powerpoint/2010/main" val="357229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2086F750-E1D3-4CF8-B06D-0225C0158D29}" type="datetimeFigureOut">
              <a:rPr lang="sv-SE" smtClean="0"/>
              <a:t>2014-12-21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8FCF0E7-6DD8-48C8-8F77-2DD1EA972F38}" type="slidenum">
              <a:rPr lang="sv-SE" smtClean="0"/>
              <a:t>‹#›</a:t>
            </a:fld>
            <a:endParaRPr lang="sv-S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33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2086F750-E1D3-4CF8-B06D-0225C0158D29}" type="datetimeFigureOut">
              <a:rPr lang="sv-SE" smtClean="0"/>
              <a:t>2014-12-21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8FCF0E7-6DD8-48C8-8F77-2DD1EA972F38}" type="slidenum">
              <a:rPr lang="sv-SE" smtClean="0"/>
              <a:t>‹#›</a:t>
            </a:fld>
            <a:endParaRPr lang="sv-S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3209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6F750-E1D3-4CF8-B06D-0225C0158D29}" type="datetimeFigureOut">
              <a:rPr lang="sv-SE" smtClean="0"/>
              <a:t>2014-12-21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8FCF0E7-6DD8-48C8-8F77-2DD1EA972F38}" type="slidenum">
              <a:rPr lang="sv-SE" smtClean="0"/>
              <a:t>‹#›</a:t>
            </a:fld>
            <a:endParaRPr lang="sv-SE"/>
          </a:p>
        </p:txBody>
      </p:sp>
    </p:spTree>
    <p:extLst>
      <p:ext uri="{BB962C8B-B14F-4D97-AF65-F5344CB8AC3E}">
        <p14:creationId xmlns:p14="http://schemas.microsoft.com/office/powerpoint/2010/main" val="178349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v-SE" smtClean="0"/>
              <a:t>Klicka här för att ändra format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086F750-E1D3-4CF8-B06D-0225C0158D29}" type="datetimeFigureOut">
              <a:rPr lang="sv-SE" smtClean="0"/>
              <a:t>2014-12-21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8FCF0E7-6DD8-48C8-8F77-2DD1EA972F38}" type="slidenum">
              <a:rPr lang="sv-SE" smtClean="0"/>
              <a:t>‹#›</a:t>
            </a:fld>
            <a:endParaRPr lang="sv-S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803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v-SE" smtClean="0"/>
              <a:t>Klicka här för att ändra format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086F750-E1D3-4CF8-B06D-0225C0158D29}" type="datetimeFigureOut">
              <a:rPr lang="sv-SE" smtClean="0"/>
              <a:t>2014-12-21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8FCF0E7-6DD8-48C8-8F77-2DD1EA972F38}" type="slidenum">
              <a:rPr lang="sv-SE" smtClean="0"/>
              <a:t>‹#›</a:t>
            </a:fld>
            <a:endParaRPr lang="sv-SE"/>
          </a:p>
        </p:txBody>
      </p:sp>
    </p:spTree>
    <p:extLst>
      <p:ext uri="{BB962C8B-B14F-4D97-AF65-F5344CB8AC3E}">
        <p14:creationId xmlns:p14="http://schemas.microsoft.com/office/powerpoint/2010/main" val="394019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86F750-E1D3-4CF8-B06D-0225C0158D29}" type="datetimeFigureOut">
              <a:rPr lang="sv-SE" smtClean="0"/>
              <a:t>2014-12-21</a:t>
            </a:fld>
            <a:endParaRPr lang="sv-S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v-S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FCF0E7-6DD8-48C8-8F77-2DD1EA972F38}" type="slidenum">
              <a:rPr lang="sv-SE" smtClean="0"/>
              <a:t>‹#›</a:t>
            </a:fld>
            <a:endParaRPr lang="sv-SE"/>
          </a:p>
        </p:txBody>
      </p:sp>
    </p:spTree>
    <p:extLst>
      <p:ext uri="{BB962C8B-B14F-4D97-AF65-F5344CB8AC3E}">
        <p14:creationId xmlns:p14="http://schemas.microsoft.com/office/powerpoint/2010/main" val="321586366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322490" y="1226066"/>
            <a:ext cx="9144000" cy="2387600"/>
          </a:xfrm>
        </p:spPr>
        <p:txBody>
          <a:bodyPr/>
          <a:lstStyle/>
          <a:p>
            <a:r>
              <a:rPr lang="sv-SE" dirty="0">
                <a:solidFill>
                  <a:srgbClr val="666666"/>
                </a:solidFill>
                <a:latin typeface="apercubold"/>
              </a:rPr>
              <a:t/>
            </a:r>
            <a:br>
              <a:rPr lang="sv-SE" dirty="0">
                <a:solidFill>
                  <a:srgbClr val="666666"/>
                </a:solidFill>
                <a:latin typeface="apercubold"/>
              </a:rPr>
            </a:br>
            <a:endParaRPr lang="sv-SE" dirty="0"/>
          </a:p>
        </p:txBody>
      </p:sp>
      <p:sp>
        <p:nvSpPr>
          <p:cNvPr id="3" name="Underrubrik 2"/>
          <p:cNvSpPr>
            <a:spLocks noGrp="1"/>
          </p:cNvSpPr>
          <p:nvPr>
            <p:ph type="subTitle" idx="1"/>
          </p:nvPr>
        </p:nvSpPr>
        <p:spPr>
          <a:xfrm>
            <a:off x="1639910" y="4439164"/>
            <a:ext cx="9144000" cy="1655762"/>
          </a:xfrm>
        </p:spPr>
        <p:txBody>
          <a:bodyPr>
            <a:normAutofit/>
          </a:bodyPr>
          <a:lstStyle/>
          <a:p>
            <a:r>
              <a:rPr lang="fr-FR" dirty="0"/>
              <a:t/>
            </a:r>
            <a:br>
              <a:rPr lang="fr-FR" dirty="0"/>
            </a:br>
            <a:r>
              <a:rPr lang="fr-FR" dirty="0" smtClean="0"/>
              <a:t>Je </a:t>
            </a:r>
            <a:r>
              <a:rPr lang="fr-FR" dirty="0"/>
              <a:t>m'appelle Stina, j'ai 13 ans. J'habite à Onsala, Suédé. Dans mon loisirs je joue au tennis et écoute de la musique. </a:t>
            </a:r>
          </a:p>
          <a:p>
            <a:endParaRPr lang="sv-SE" dirty="0"/>
          </a:p>
        </p:txBody>
      </p:sp>
      <p:pic>
        <p:nvPicPr>
          <p:cNvPr id="4" name="Bildobjekt 3"/>
          <p:cNvPicPr>
            <a:picLocks noChangeAspect="1"/>
          </p:cNvPicPr>
          <p:nvPr/>
        </p:nvPicPr>
        <p:blipFill>
          <a:blip r:embed="rId2"/>
          <a:stretch>
            <a:fillRect/>
          </a:stretch>
        </p:blipFill>
        <p:spPr>
          <a:xfrm>
            <a:off x="4602855" y="514866"/>
            <a:ext cx="2857500" cy="3810000"/>
          </a:xfrm>
          <a:prstGeom prst="rect">
            <a:avLst/>
          </a:prstGeom>
        </p:spPr>
      </p:pic>
    </p:spTree>
    <p:extLst>
      <p:ext uri="{BB962C8B-B14F-4D97-AF65-F5344CB8AC3E}">
        <p14:creationId xmlns:p14="http://schemas.microsoft.com/office/powerpoint/2010/main" val="179578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3105835"/>
            <a:ext cx="6096000" cy="1200329"/>
          </a:xfrm>
          <a:prstGeom prst="rect">
            <a:avLst/>
          </a:prstGeom>
        </p:spPr>
        <p:txBody>
          <a:bodyPr>
            <a:spAutoFit/>
          </a:bodyPr>
          <a:lstStyle/>
          <a:p>
            <a:r>
              <a:rPr lang="fr-FR" dirty="0">
                <a:solidFill>
                  <a:srgbClr val="666666"/>
                </a:solidFill>
                <a:latin typeface="apercuitalic"/>
              </a:rPr>
              <a:t>Je m'appelle Elias et je treize ans. Je aime la planche á roulettes et de conduire croix. </a:t>
            </a:r>
            <a:endParaRPr lang="fr-FR" dirty="0" smtClean="0">
              <a:solidFill>
                <a:srgbClr val="666666"/>
              </a:solidFill>
              <a:latin typeface="apercuitalic"/>
            </a:endParaRPr>
          </a:p>
          <a:p>
            <a:endParaRPr lang="fr-FR" dirty="0">
              <a:solidFill>
                <a:srgbClr val="666666"/>
              </a:solidFill>
              <a:latin typeface="apercuitalic"/>
            </a:endParaRPr>
          </a:p>
          <a:p>
            <a:r>
              <a:rPr lang="fr-FR" dirty="0" smtClean="0">
                <a:solidFill>
                  <a:srgbClr val="666666"/>
                </a:solidFill>
                <a:latin typeface="apercuitalic"/>
              </a:rPr>
              <a:t>Moi, Elias,  c´est la prochaine image ( en noir et blanc! )</a:t>
            </a:r>
            <a:endParaRPr lang="sv-SE" dirty="0"/>
          </a:p>
        </p:txBody>
      </p:sp>
    </p:spTree>
    <p:extLst>
      <p:ext uri="{BB962C8B-B14F-4D97-AF65-F5344CB8AC3E}">
        <p14:creationId xmlns:p14="http://schemas.microsoft.com/office/powerpoint/2010/main" val="2648388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059781" y="1625287"/>
            <a:ext cx="8072438" cy="1785938"/>
          </a:xfrm>
          <a:prstGeom prst="rect">
            <a:avLst/>
          </a:prstGeom>
        </p:spPr>
        <p:txBody>
          <a:bodyPr/>
          <a:lstStyle>
            <a:lvl1pPr defTabSz="508254">
              <a:defRPr sz="5568">
                <a:effectLst>
                  <a:outerShdw blurRad="44196" dist="22098" dir="5400000" rotWithShape="0">
                    <a:srgbClr val="000000"/>
                  </a:outerShdw>
                </a:effectLst>
              </a:defRPr>
            </a:lvl1pPr>
          </a:lstStyle>
          <a:p>
            <a:pPr lvl="0">
              <a:defRPr sz="1800" b="0">
                <a:solidFill>
                  <a:srgbClr val="000000"/>
                </a:solidFill>
                <a:effectLst/>
              </a:defRPr>
            </a:pPr>
            <a:r>
              <a:rPr sz="3915" b="1">
                <a:solidFill>
                  <a:srgbClr val="FFFFFF"/>
                </a:solidFill>
              </a:rPr>
              <a:t>JOYEUX NOËL et BONNE ANNÉE</a:t>
            </a:r>
          </a:p>
        </p:txBody>
      </p:sp>
      <p:sp>
        <p:nvSpPr>
          <p:cNvPr id="33" name="Shape 33"/>
          <p:cNvSpPr>
            <a:spLocks noGrp="1"/>
          </p:cNvSpPr>
          <p:nvPr>
            <p:ph type="body" idx="1"/>
          </p:nvPr>
        </p:nvSpPr>
        <p:spPr>
          <a:prstGeom prst="rect">
            <a:avLst/>
          </a:prstGeom>
        </p:spPr>
        <p:txBody>
          <a:bodyPr/>
          <a:lstStyle/>
          <a:p>
            <a:pPr lvl="0"/>
            <a:endParaRPr/>
          </a:p>
        </p:txBody>
      </p:sp>
      <p:pic>
        <p:nvPicPr>
          <p:cNvPr id="34" name="IMG_0856.png"/>
          <p:cNvPicPr/>
          <p:nvPr/>
        </p:nvPicPr>
        <p:blipFill>
          <a:blip r:embed="rId2">
            <a:extLst/>
          </a:blip>
          <a:stretch>
            <a:fillRect/>
          </a:stretch>
        </p:blipFill>
        <p:spPr>
          <a:xfrm>
            <a:off x="3642752" y="2944925"/>
            <a:ext cx="4906496" cy="3679871"/>
          </a:xfrm>
          <a:prstGeom prst="rect">
            <a:avLst/>
          </a:prstGeom>
          <a:ln w="12700">
            <a:miter lim="400000"/>
          </a:ln>
        </p:spPr>
      </p:pic>
    </p:spTree>
    <p:extLst>
      <p:ext uri="{BB962C8B-B14F-4D97-AF65-F5344CB8AC3E}">
        <p14:creationId xmlns:p14="http://schemas.microsoft.com/office/powerpoint/2010/main" val="9660558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rot="2135232">
            <a:off x="4821995" y="2689645"/>
            <a:ext cx="7996421" cy="2031325"/>
          </a:xfrm>
          <a:prstGeom prst="rect">
            <a:avLst/>
          </a:prstGeom>
        </p:spPr>
        <p:txBody>
          <a:bodyPr wrap="square">
            <a:spAutoFit/>
          </a:bodyPr>
          <a:lstStyle/>
          <a:p>
            <a:r>
              <a:rPr lang="sv-SE" dirty="0">
                <a:solidFill>
                  <a:srgbClr val="333333"/>
                </a:solidFill>
                <a:latin typeface="apercubold"/>
              </a:rPr>
              <a:t/>
            </a:r>
            <a:br>
              <a:rPr lang="sv-SE" dirty="0">
                <a:solidFill>
                  <a:srgbClr val="333333"/>
                </a:solidFill>
                <a:latin typeface="apercubold"/>
              </a:rPr>
            </a:br>
            <a:r>
              <a:rPr lang="sv-SE" dirty="0">
                <a:solidFill>
                  <a:srgbClr val="333333"/>
                </a:solidFill>
                <a:latin typeface="apercubold"/>
              </a:rPr>
              <a:t>Matilda </a:t>
            </a:r>
            <a:r>
              <a:rPr lang="sv-SE" dirty="0" smtClean="0">
                <a:solidFill>
                  <a:srgbClr val="333333"/>
                </a:solidFill>
                <a:latin typeface="apercubold"/>
              </a:rPr>
              <a:t>Isaksson</a:t>
            </a:r>
          </a:p>
          <a:p>
            <a:endParaRPr lang="sv-SE" dirty="0">
              <a:solidFill>
                <a:srgbClr val="333333"/>
              </a:solidFill>
              <a:latin typeface="apercubold"/>
            </a:endParaRPr>
          </a:p>
          <a:p>
            <a:r>
              <a:rPr lang="sv-SE" dirty="0">
                <a:solidFill>
                  <a:srgbClr val="666666"/>
                </a:solidFill>
                <a:latin typeface="apercuitalic"/>
              </a:rPr>
              <a:t>Salut! Je </a:t>
            </a:r>
            <a:r>
              <a:rPr lang="sv-SE" dirty="0" err="1">
                <a:solidFill>
                  <a:srgbClr val="666666"/>
                </a:solidFill>
                <a:latin typeface="apercuitalic"/>
              </a:rPr>
              <a:t>m'appelle</a:t>
            </a:r>
            <a:r>
              <a:rPr lang="sv-SE" dirty="0">
                <a:solidFill>
                  <a:srgbClr val="666666"/>
                </a:solidFill>
                <a:latin typeface="apercuitalic"/>
              </a:rPr>
              <a:t> Matilda. </a:t>
            </a:r>
            <a:r>
              <a:rPr lang="sv-SE" dirty="0" err="1">
                <a:solidFill>
                  <a:srgbClr val="666666"/>
                </a:solidFill>
                <a:latin typeface="apercuitalic"/>
              </a:rPr>
              <a:t>J'ai</a:t>
            </a:r>
            <a:r>
              <a:rPr lang="sv-SE" dirty="0">
                <a:solidFill>
                  <a:srgbClr val="666666"/>
                </a:solidFill>
                <a:latin typeface="apercuitalic"/>
              </a:rPr>
              <a:t> 13 ans. </a:t>
            </a:r>
            <a:r>
              <a:rPr lang="sv-SE" dirty="0" err="1">
                <a:solidFill>
                  <a:srgbClr val="666666"/>
                </a:solidFill>
                <a:latin typeface="apercuitalic"/>
              </a:rPr>
              <a:t>J'habite</a:t>
            </a:r>
            <a:r>
              <a:rPr lang="sv-SE" dirty="0">
                <a:solidFill>
                  <a:srgbClr val="666666"/>
                </a:solidFill>
                <a:latin typeface="apercuitalic"/>
              </a:rPr>
              <a:t> á Onsala en </a:t>
            </a:r>
            <a:r>
              <a:rPr lang="sv-SE" dirty="0" err="1">
                <a:solidFill>
                  <a:srgbClr val="666666"/>
                </a:solidFill>
                <a:latin typeface="apercuitalic"/>
              </a:rPr>
              <a:t>Suedè</a:t>
            </a:r>
            <a:r>
              <a:rPr lang="sv-SE" dirty="0">
                <a:solidFill>
                  <a:srgbClr val="666666"/>
                </a:solidFill>
                <a:latin typeface="apercuitalic"/>
              </a:rPr>
              <a:t>.</a:t>
            </a:r>
          </a:p>
          <a:p>
            <a:r>
              <a:rPr lang="sv-SE" dirty="0" err="1">
                <a:solidFill>
                  <a:srgbClr val="666666"/>
                </a:solidFill>
                <a:latin typeface="apercuitalic"/>
              </a:rPr>
              <a:t>J'aime</a:t>
            </a:r>
            <a:r>
              <a:rPr lang="sv-SE" dirty="0">
                <a:solidFill>
                  <a:srgbClr val="666666"/>
                </a:solidFill>
                <a:latin typeface="apercuitalic"/>
              </a:rPr>
              <a:t> le </a:t>
            </a:r>
            <a:r>
              <a:rPr lang="sv-SE" dirty="0" err="1">
                <a:solidFill>
                  <a:srgbClr val="666666"/>
                </a:solidFill>
                <a:latin typeface="apercuitalic"/>
              </a:rPr>
              <a:t>grope</a:t>
            </a:r>
            <a:r>
              <a:rPr lang="sv-SE" dirty="0">
                <a:solidFill>
                  <a:srgbClr val="666666"/>
                </a:solidFill>
                <a:latin typeface="apercuitalic"/>
              </a:rPr>
              <a:t> </a:t>
            </a:r>
            <a:r>
              <a:rPr lang="sv-SE" dirty="0" err="1">
                <a:solidFill>
                  <a:srgbClr val="666666"/>
                </a:solidFill>
                <a:latin typeface="apercuitalic"/>
              </a:rPr>
              <a:t>one</a:t>
            </a:r>
            <a:r>
              <a:rPr lang="sv-SE" dirty="0">
                <a:solidFill>
                  <a:srgbClr val="666666"/>
                </a:solidFill>
                <a:latin typeface="apercuitalic"/>
              </a:rPr>
              <a:t> </a:t>
            </a:r>
            <a:r>
              <a:rPr lang="sv-SE" dirty="0" err="1">
                <a:solidFill>
                  <a:srgbClr val="666666"/>
                </a:solidFill>
                <a:latin typeface="apercuitalic"/>
              </a:rPr>
              <a:t>direction</a:t>
            </a:r>
            <a:r>
              <a:rPr lang="sv-SE" dirty="0">
                <a:solidFill>
                  <a:srgbClr val="666666"/>
                </a:solidFill>
                <a:latin typeface="apercuitalic"/>
              </a:rPr>
              <a:t>. </a:t>
            </a:r>
            <a:r>
              <a:rPr lang="sv-SE" dirty="0" err="1">
                <a:solidFill>
                  <a:srgbClr val="666666"/>
                </a:solidFill>
                <a:latin typeface="apercuitalic"/>
              </a:rPr>
              <a:t>J'adore</a:t>
            </a:r>
            <a:r>
              <a:rPr lang="sv-SE" dirty="0">
                <a:solidFill>
                  <a:srgbClr val="666666"/>
                </a:solidFill>
                <a:latin typeface="apercuitalic"/>
              </a:rPr>
              <a:t> </a:t>
            </a:r>
            <a:r>
              <a:rPr lang="sv-SE" dirty="0" err="1">
                <a:solidFill>
                  <a:srgbClr val="666666"/>
                </a:solidFill>
                <a:latin typeface="apercuitalic"/>
              </a:rPr>
              <a:t>jouer</a:t>
            </a:r>
            <a:r>
              <a:rPr lang="sv-SE" dirty="0">
                <a:solidFill>
                  <a:srgbClr val="666666"/>
                </a:solidFill>
                <a:latin typeface="apercuitalic"/>
              </a:rPr>
              <a:t> an </a:t>
            </a:r>
            <a:r>
              <a:rPr lang="sv-SE" dirty="0" err="1">
                <a:solidFill>
                  <a:srgbClr val="666666"/>
                </a:solidFill>
                <a:latin typeface="apercuitalic"/>
              </a:rPr>
              <a:t>foot</a:t>
            </a:r>
            <a:r>
              <a:rPr lang="sv-SE" dirty="0">
                <a:solidFill>
                  <a:srgbClr val="666666"/>
                </a:solidFill>
                <a:latin typeface="apercuitalic"/>
              </a:rPr>
              <a:t>. </a:t>
            </a:r>
          </a:p>
          <a:p>
            <a:r>
              <a:rPr lang="sv-SE" dirty="0">
                <a:solidFill>
                  <a:srgbClr val="666666"/>
                </a:solidFill>
                <a:latin typeface="apercuitalic"/>
              </a:rPr>
              <a:t>Je </a:t>
            </a:r>
            <a:r>
              <a:rPr lang="sv-SE" dirty="0" err="1">
                <a:solidFill>
                  <a:srgbClr val="666666"/>
                </a:solidFill>
                <a:latin typeface="apercuitalic"/>
              </a:rPr>
              <a:t>suis</a:t>
            </a:r>
            <a:r>
              <a:rPr lang="sv-SE" dirty="0">
                <a:solidFill>
                  <a:srgbClr val="666666"/>
                </a:solidFill>
                <a:latin typeface="apercuitalic"/>
              </a:rPr>
              <a:t> blonde, </a:t>
            </a:r>
            <a:r>
              <a:rPr lang="sv-SE" dirty="0" err="1">
                <a:solidFill>
                  <a:srgbClr val="666666"/>
                </a:solidFill>
                <a:latin typeface="apercuitalic"/>
              </a:rPr>
              <a:t>courte</a:t>
            </a:r>
            <a:r>
              <a:rPr lang="sv-SE" dirty="0">
                <a:solidFill>
                  <a:srgbClr val="666666"/>
                </a:solidFill>
                <a:latin typeface="apercuitalic"/>
              </a:rPr>
              <a:t>, </a:t>
            </a:r>
            <a:r>
              <a:rPr lang="sv-SE" dirty="0" err="1">
                <a:solidFill>
                  <a:srgbClr val="666666"/>
                </a:solidFill>
                <a:latin typeface="apercuitalic"/>
              </a:rPr>
              <a:t>gentille</a:t>
            </a:r>
            <a:r>
              <a:rPr lang="sv-SE" dirty="0">
                <a:solidFill>
                  <a:srgbClr val="666666"/>
                </a:solidFill>
                <a:latin typeface="apercuitalic"/>
              </a:rPr>
              <a:t> &amp; amusante</a:t>
            </a:r>
          </a:p>
          <a:p>
            <a:r>
              <a:rPr lang="sv-SE" dirty="0">
                <a:solidFill>
                  <a:srgbClr val="666666"/>
                </a:solidFill>
                <a:latin typeface="apercuitalic"/>
              </a:rPr>
              <a:t>   Á plus</a:t>
            </a:r>
            <a:endParaRPr lang="sv-SE" b="0" i="0" dirty="0">
              <a:solidFill>
                <a:srgbClr val="666666"/>
              </a:solidFill>
              <a:effectLst/>
              <a:latin typeface="apercuitalic"/>
            </a:endParaRPr>
          </a:p>
        </p:txBody>
      </p:sp>
      <p:pic>
        <p:nvPicPr>
          <p:cNvPr id="2050" name="Picture 2" descr="82ff2ab8-f9b2-4ff2-a2e0-153fc9ce9ff3@k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882" y="364287"/>
            <a:ext cx="3174579" cy="722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994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20543665">
            <a:off x="1790164" y="2340271"/>
            <a:ext cx="9775065" cy="1031051"/>
          </a:xfrm>
          <a:prstGeom prst="rect">
            <a:avLst/>
          </a:prstGeom>
          <a:solidFill>
            <a:srgbClr val="F9F9F9"/>
          </a:solidFill>
          <a:ln>
            <a:noFill/>
          </a:ln>
          <a:effectLs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00" b="0" i="0" u="none" strike="noStrike" cap="none" normalizeH="0" baseline="0" dirty="0" smtClean="0">
              <a:ln>
                <a:noFill/>
              </a:ln>
              <a:solidFill>
                <a:srgbClr val="333333"/>
              </a:solidFill>
              <a:effectLst/>
              <a:latin typeface="apercubold"/>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sv-SE" altLang="sv-SE" sz="1000" b="0" i="0" u="none" strike="noStrike" cap="none" normalizeH="0" baseline="0" dirty="0" smtClean="0">
              <a:ln>
                <a:noFill/>
              </a:ln>
              <a:solidFill>
                <a:srgbClr val="333333"/>
              </a:solidFill>
              <a:effectLst/>
              <a:latin typeface="apercubol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0" i="0" u="none" strike="noStrike" cap="none" normalizeH="0" baseline="0" dirty="0" err="1" smtClean="0">
                <a:ln>
                  <a:noFill/>
                </a:ln>
                <a:solidFill>
                  <a:srgbClr val="666666"/>
                </a:solidFill>
                <a:effectLst/>
                <a:latin typeface="apercuitalic"/>
              </a:rPr>
              <a:t>Je'm</a:t>
            </a:r>
            <a:r>
              <a:rPr kumimoji="0" lang="sv-SE" altLang="sv-SE" sz="1100" b="0" i="0" u="none" strike="noStrike" cap="none" normalizeH="0" baseline="0" dirty="0" smtClean="0">
                <a:ln>
                  <a:noFill/>
                </a:ln>
                <a:solidFill>
                  <a:srgbClr val="666666"/>
                </a:solidFill>
                <a:effectLst/>
                <a:latin typeface="apercuitalic"/>
              </a:rPr>
              <a:t> </a:t>
            </a:r>
            <a:r>
              <a:rPr kumimoji="0" lang="sv-SE" altLang="sv-SE" sz="1100" b="0" i="0" u="none" strike="noStrike" cap="none" normalizeH="0" baseline="0" dirty="0" err="1" smtClean="0">
                <a:ln>
                  <a:noFill/>
                </a:ln>
                <a:solidFill>
                  <a:srgbClr val="666666"/>
                </a:solidFill>
                <a:effectLst/>
                <a:latin typeface="apercuitalic"/>
              </a:rPr>
              <a:t>appelle</a:t>
            </a:r>
            <a:r>
              <a:rPr kumimoji="0" lang="sv-SE" altLang="sv-SE" sz="1100" b="0" i="0" u="none" strike="noStrike" cap="none" normalizeH="0" baseline="0" dirty="0" smtClean="0">
                <a:ln>
                  <a:noFill/>
                </a:ln>
                <a:solidFill>
                  <a:srgbClr val="666666"/>
                </a:solidFill>
                <a:effectLst/>
                <a:latin typeface="apercuitalic"/>
              </a:rPr>
              <a:t> Elin. </a:t>
            </a:r>
            <a:r>
              <a:rPr kumimoji="0" lang="sv-SE" altLang="sv-SE" sz="1100" b="0" i="0" u="none" strike="noStrike" cap="none" normalizeH="0" baseline="0" dirty="0" err="1" smtClean="0">
                <a:ln>
                  <a:noFill/>
                </a:ln>
                <a:solidFill>
                  <a:srgbClr val="666666"/>
                </a:solidFill>
                <a:effectLst/>
                <a:latin typeface="apercuitalic"/>
              </a:rPr>
              <a:t>J'ai</a:t>
            </a:r>
            <a:r>
              <a:rPr kumimoji="0" lang="sv-SE" altLang="sv-SE" sz="1100" b="0" i="0" u="none" strike="noStrike" cap="none" normalizeH="0" baseline="0" dirty="0" smtClean="0">
                <a:ln>
                  <a:noFill/>
                </a:ln>
                <a:solidFill>
                  <a:srgbClr val="666666"/>
                </a:solidFill>
                <a:effectLst/>
                <a:latin typeface="apercuitalic"/>
              </a:rPr>
              <a:t> </a:t>
            </a:r>
            <a:r>
              <a:rPr kumimoji="0" lang="sv-SE" altLang="sv-SE" sz="1100" b="0" i="0" u="none" strike="noStrike" cap="none" normalizeH="0" baseline="0" dirty="0" err="1" smtClean="0">
                <a:ln>
                  <a:noFill/>
                </a:ln>
                <a:solidFill>
                  <a:srgbClr val="666666"/>
                </a:solidFill>
                <a:effectLst/>
                <a:latin typeface="apercuitalic"/>
              </a:rPr>
              <a:t>treize</a:t>
            </a:r>
            <a:r>
              <a:rPr kumimoji="0" lang="sv-SE" altLang="sv-SE" sz="1100" b="0" i="0" u="none" strike="noStrike" cap="none" normalizeH="0" baseline="0" dirty="0" smtClean="0">
                <a:ln>
                  <a:noFill/>
                </a:ln>
                <a:solidFill>
                  <a:srgbClr val="666666"/>
                </a:solidFill>
                <a:effectLst/>
                <a:latin typeface="apercuitalic"/>
              </a:rPr>
              <a:t> ans. </a:t>
            </a:r>
            <a:r>
              <a:rPr kumimoji="0" lang="sv-SE" altLang="sv-SE" sz="1100" b="0" i="0" u="none" strike="noStrike" cap="none" normalizeH="0" baseline="0" dirty="0" err="1" smtClean="0">
                <a:ln>
                  <a:noFill/>
                </a:ln>
                <a:solidFill>
                  <a:srgbClr val="666666"/>
                </a:solidFill>
                <a:effectLst/>
                <a:latin typeface="apercuitalic"/>
              </a:rPr>
              <a:t>J'habite</a:t>
            </a:r>
            <a:r>
              <a:rPr kumimoji="0" lang="sv-SE" altLang="sv-SE" sz="1100" b="0" i="0" u="none" strike="noStrike" cap="none" normalizeH="0" baseline="0" dirty="0" smtClean="0">
                <a:ln>
                  <a:noFill/>
                </a:ln>
                <a:solidFill>
                  <a:srgbClr val="666666"/>
                </a:solidFill>
                <a:effectLst/>
                <a:latin typeface="apercuitalic"/>
              </a:rPr>
              <a:t> en Kungsbacka. Ma </a:t>
            </a:r>
            <a:r>
              <a:rPr kumimoji="0" lang="sv-SE" altLang="sv-SE" sz="1100" b="0" i="0" u="none" strike="noStrike" cap="none" normalizeH="0" baseline="0" dirty="0" err="1" smtClean="0">
                <a:ln>
                  <a:noFill/>
                </a:ln>
                <a:solidFill>
                  <a:srgbClr val="666666"/>
                </a:solidFill>
                <a:effectLst/>
                <a:latin typeface="apercuitalic"/>
              </a:rPr>
              <a:t>mère</a:t>
            </a:r>
            <a:r>
              <a:rPr kumimoji="0" lang="sv-SE" altLang="sv-SE" sz="1100" b="0" i="0" u="none" strike="noStrike" cap="none" normalizeH="0" baseline="0" dirty="0" smtClean="0">
                <a:ln>
                  <a:noFill/>
                </a:ln>
                <a:solidFill>
                  <a:srgbClr val="666666"/>
                </a:solidFill>
                <a:effectLst/>
                <a:latin typeface="apercuitalic"/>
              </a:rPr>
              <a:t> </a:t>
            </a:r>
            <a:r>
              <a:rPr kumimoji="0" lang="sv-SE" altLang="sv-SE" sz="1100" b="0" i="0" u="none" strike="noStrike" cap="none" normalizeH="0" baseline="0" dirty="0" err="1" smtClean="0">
                <a:ln>
                  <a:noFill/>
                </a:ln>
                <a:solidFill>
                  <a:srgbClr val="666666"/>
                </a:solidFill>
                <a:effectLst/>
                <a:latin typeface="apercuitalic"/>
              </a:rPr>
              <a:t>appelles</a:t>
            </a:r>
            <a:r>
              <a:rPr kumimoji="0" lang="sv-SE" altLang="sv-SE" sz="1100" b="0" i="0" u="none" strike="noStrike" cap="none" normalizeH="0" baseline="0" dirty="0" smtClean="0">
                <a:ln>
                  <a:noFill/>
                </a:ln>
                <a:solidFill>
                  <a:srgbClr val="666666"/>
                </a:solidFill>
                <a:effectLst/>
                <a:latin typeface="apercuitalic"/>
              </a:rPr>
              <a:t> Christina et mon </a:t>
            </a:r>
            <a:r>
              <a:rPr kumimoji="0" lang="sv-SE" altLang="sv-SE" sz="1100" b="0" i="0" u="none" strike="noStrike" cap="none" normalizeH="0" baseline="0" dirty="0" err="1" smtClean="0">
                <a:ln>
                  <a:noFill/>
                </a:ln>
                <a:solidFill>
                  <a:srgbClr val="666666"/>
                </a:solidFill>
                <a:effectLst/>
                <a:latin typeface="apercuitalic"/>
              </a:rPr>
              <a:t>père</a:t>
            </a:r>
            <a:r>
              <a:rPr kumimoji="0" lang="sv-SE" altLang="sv-SE" sz="1100" b="0" i="0" u="none" strike="noStrike" cap="none" normalizeH="0" baseline="0" dirty="0" smtClean="0">
                <a:ln>
                  <a:noFill/>
                </a:ln>
                <a:solidFill>
                  <a:srgbClr val="666666"/>
                </a:solidFill>
                <a:effectLst/>
                <a:latin typeface="apercuitalic"/>
              </a:rPr>
              <a:t> </a:t>
            </a:r>
            <a:r>
              <a:rPr kumimoji="0" lang="sv-SE" altLang="sv-SE" sz="1100" b="0" i="0" u="none" strike="noStrike" cap="none" normalizeH="0" baseline="0" dirty="0" err="1" smtClean="0">
                <a:ln>
                  <a:noFill/>
                </a:ln>
                <a:solidFill>
                  <a:srgbClr val="666666"/>
                </a:solidFill>
                <a:effectLst/>
                <a:latin typeface="apercuitalic"/>
              </a:rPr>
              <a:t>appelle</a:t>
            </a:r>
            <a:r>
              <a:rPr kumimoji="0" lang="sv-SE" altLang="sv-SE" sz="1100" b="0" i="0" u="none" strike="noStrike" cap="none" normalizeH="0" baseline="0" dirty="0" smtClean="0">
                <a:ln>
                  <a:noFill/>
                </a:ln>
                <a:solidFill>
                  <a:srgbClr val="666666"/>
                </a:solidFill>
                <a:effectLst/>
                <a:latin typeface="apercuitalic"/>
              </a:rPr>
              <a:t> Janne. J' </a:t>
            </a:r>
            <a:r>
              <a:rPr kumimoji="0" lang="sv-SE" altLang="sv-SE" sz="1100" b="0" i="0" u="none" strike="noStrike" cap="none" normalizeH="0" baseline="0" dirty="0" err="1" smtClean="0">
                <a:ln>
                  <a:noFill/>
                </a:ln>
                <a:solidFill>
                  <a:srgbClr val="666666"/>
                </a:solidFill>
                <a:effectLst/>
                <a:latin typeface="apercuitalic"/>
              </a:rPr>
              <a:t>adore</a:t>
            </a:r>
            <a:r>
              <a:rPr kumimoji="0" lang="sv-SE" altLang="sv-SE" sz="1100" b="0" i="0" u="none" strike="noStrike" cap="none" normalizeH="0" baseline="0" dirty="0" smtClean="0">
                <a:ln>
                  <a:noFill/>
                </a:ln>
                <a:solidFill>
                  <a:srgbClr val="666666"/>
                </a:solidFill>
                <a:effectLst/>
                <a:latin typeface="apercuitalic"/>
              </a:rPr>
              <a:t> </a:t>
            </a:r>
            <a:r>
              <a:rPr kumimoji="0" lang="sv-SE" altLang="sv-SE" sz="1100" b="0" i="0" u="none" strike="noStrike" cap="none" normalizeH="0" baseline="0" dirty="0" err="1" smtClean="0">
                <a:ln>
                  <a:noFill/>
                </a:ln>
                <a:solidFill>
                  <a:srgbClr val="666666"/>
                </a:solidFill>
                <a:effectLst/>
                <a:latin typeface="apercuitalic"/>
              </a:rPr>
              <a:t>jouer</a:t>
            </a:r>
            <a:r>
              <a:rPr kumimoji="0" lang="sv-SE" altLang="sv-SE" sz="1100" b="0" i="0" u="none" strike="noStrike" cap="none" normalizeH="0" baseline="0" dirty="0" smtClean="0">
                <a:ln>
                  <a:noFill/>
                </a:ln>
                <a:solidFill>
                  <a:srgbClr val="666666"/>
                </a:solidFill>
                <a:effectLst/>
                <a:latin typeface="apercuitalic"/>
              </a:rPr>
              <a:t> </a:t>
            </a:r>
            <a:r>
              <a:rPr kumimoji="0" lang="sv-SE" altLang="sv-SE" sz="1100" b="0" i="0" u="none" strike="noStrike" cap="none" normalizeH="0" baseline="0" dirty="0" err="1" smtClean="0">
                <a:ln>
                  <a:noFill/>
                </a:ln>
                <a:solidFill>
                  <a:srgbClr val="666666"/>
                </a:solidFill>
                <a:effectLst/>
                <a:latin typeface="apercuitalic"/>
              </a:rPr>
              <a:t>volleyba</a:t>
            </a:r>
            <a:r>
              <a:rPr kumimoji="0" lang="sv-SE" altLang="sv-SE" sz="1100" b="0" i="0" u="none" strike="noStrike" cap="none" normalizeH="0" baseline="0" dirty="0" smtClean="0">
                <a:ln>
                  <a:noFill/>
                </a:ln>
                <a:solidFill>
                  <a:schemeClr val="tx1"/>
                </a:solidFill>
                <a:effectLst/>
              </a:rPr>
              <a:t/>
            </a:r>
            <a:br>
              <a:rPr kumimoji="0" lang="sv-SE" altLang="sv-SE" sz="1100" b="0" i="0" u="none" strike="noStrike" cap="none" normalizeH="0" baseline="0" dirty="0" smtClean="0">
                <a:ln>
                  <a:noFill/>
                </a:ln>
                <a:solidFill>
                  <a:schemeClr val="tx1"/>
                </a:solidFill>
                <a:effectLst/>
              </a:rPr>
            </a:br>
            <a:endParaRPr kumimoji="0" lang="sv-SE" altLang="sv-S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1279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rot="20977752">
            <a:off x="3048000" y="2274839"/>
            <a:ext cx="6096000" cy="1477328"/>
          </a:xfrm>
          <a:prstGeom prst="rect">
            <a:avLst/>
          </a:prstGeom>
        </p:spPr>
        <p:txBody>
          <a:bodyPr>
            <a:spAutoFit/>
          </a:bodyPr>
          <a:lstStyle/>
          <a:p>
            <a:r>
              <a:rPr lang="fr-FR" dirty="0">
                <a:solidFill>
                  <a:srgbClr val="333333"/>
                </a:solidFill>
                <a:latin typeface="apercubold"/>
              </a:rPr>
              <a:t/>
            </a:r>
            <a:br>
              <a:rPr lang="fr-FR" dirty="0">
                <a:solidFill>
                  <a:srgbClr val="333333"/>
                </a:solidFill>
                <a:latin typeface="apercubold"/>
              </a:rPr>
            </a:br>
            <a:r>
              <a:rPr lang="fr-FR" dirty="0">
                <a:solidFill>
                  <a:srgbClr val="333333"/>
                </a:solidFill>
                <a:latin typeface="apercubold"/>
              </a:rPr>
              <a:t>Hugo </a:t>
            </a:r>
            <a:r>
              <a:rPr lang="fr-FR" dirty="0" smtClean="0">
                <a:solidFill>
                  <a:srgbClr val="333333"/>
                </a:solidFill>
                <a:latin typeface="apercubold"/>
              </a:rPr>
              <a:t>Lager</a:t>
            </a:r>
          </a:p>
          <a:p>
            <a:endParaRPr lang="fr-FR" dirty="0" smtClean="0">
              <a:solidFill>
                <a:srgbClr val="333333"/>
              </a:solidFill>
              <a:latin typeface="apercubold"/>
            </a:endParaRPr>
          </a:p>
          <a:p>
            <a:r>
              <a:rPr lang="fr-FR" dirty="0" smtClean="0">
                <a:solidFill>
                  <a:srgbClr val="666666"/>
                </a:solidFill>
                <a:latin typeface="apercuitalic"/>
              </a:rPr>
              <a:t>Je </a:t>
            </a:r>
            <a:r>
              <a:rPr lang="fr-FR" dirty="0">
                <a:solidFill>
                  <a:srgbClr val="666666"/>
                </a:solidFill>
                <a:latin typeface="apercuitalic"/>
              </a:rPr>
              <a:t>m'appelle Hugo et j'ai 305 ans. J'aime jouer an football. Je suis forte. Je pratique á la maison et </a:t>
            </a:r>
            <a:r>
              <a:rPr lang="fr-FR" dirty="0" smtClean="0">
                <a:solidFill>
                  <a:srgbClr val="666666"/>
                </a:solidFill>
                <a:latin typeface="apercuitalic"/>
              </a:rPr>
              <a:t>boites</a:t>
            </a:r>
            <a:endParaRPr lang="fr-FR" dirty="0">
              <a:solidFill>
                <a:srgbClr val="666666"/>
              </a:solidFill>
              <a:latin typeface="apercuitalic"/>
            </a:endParaRPr>
          </a:p>
        </p:txBody>
      </p:sp>
    </p:spTree>
    <p:extLst>
      <p:ext uri="{BB962C8B-B14F-4D97-AF65-F5344CB8AC3E}">
        <p14:creationId xmlns:p14="http://schemas.microsoft.com/office/powerpoint/2010/main" val="2449893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rot="766715">
            <a:off x="3048000" y="2551837"/>
            <a:ext cx="6096000" cy="2308324"/>
          </a:xfrm>
          <a:prstGeom prst="rect">
            <a:avLst/>
          </a:prstGeom>
        </p:spPr>
        <p:txBody>
          <a:bodyPr>
            <a:spAutoFit/>
          </a:bodyPr>
          <a:lstStyle/>
          <a:p>
            <a:r>
              <a:rPr lang="fr-FR" dirty="0">
                <a:solidFill>
                  <a:srgbClr val="333333"/>
                </a:solidFill>
                <a:latin typeface="apercubold"/>
              </a:rPr>
              <a:t/>
            </a:r>
            <a:br>
              <a:rPr lang="fr-FR" dirty="0">
                <a:solidFill>
                  <a:srgbClr val="333333"/>
                </a:solidFill>
                <a:latin typeface="apercubold"/>
              </a:rPr>
            </a:br>
            <a:r>
              <a:rPr lang="fr-FR" dirty="0">
                <a:solidFill>
                  <a:srgbClr val="333333"/>
                </a:solidFill>
                <a:latin typeface="apercubold"/>
              </a:rPr>
              <a:t>Albin Legnedahl </a:t>
            </a:r>
          </a:p>
          <a:p>
            <a:endParaRPr lang="fr-FR" dirty="0" smtClean="0">
              <a:solidFill>
                <a:srgbClr val="333333"/>
              </a:solidFill>
              <a:latin typeface="apercubold"/>
            </a:endParaRPr>
          </a:p>
          <a:p>
            <a:endParaRPr lang="fr-FR" dirty="0">
              <a:solidFill>
                <a:srgbClr val="333333"/>
              </a:solidFill>
              <a:latin typeface="apercubold"/>
            </a:endParaRPr>
          </a:p>
          <a:p>
            <a:r>
              <a:rPr lang="fr-FR" dirty="0">
                <a:solidFill>
                  <a:srgbClr val="666666"/>
                </a:solidFill>
                <a:latin typeface="apercuitalic"/>
              </a:rPr>
              <a:t>Salut, je m'appelle Albin. J'ai 12 ans. J'aime joure au hockey. J'habite a Onsala on Suède.</a:t>
            </a:r>
          </a:p>
          <a:p>
            <a:r>
              <a:rPr lang="fr-FR" dirty="0">
                <a:solidFill>
                  <a:srgbClr val="666666"/>
                </a:solidFill>
                <a:latin typeface="apercuitalic"/>
              </a:rPr>
              <a:t>Je ai une mère, un père et deux sœurs. Je ai nu chat nommé Bus. </a:t>
            </a:r>
            <a:endParaRPr lang="fr-FR" b="0" i="0" dirty="0">
              <a:solidFill>
                <a:srgbClr val="666666"/>
              </a:solidFill>
              <a:effectLst/>
              <a:latin typeface="apercuitalic"/>
            </a:endParaRPr>
          </a:p>
        </p:txBody>
      </p:sp>
    </p:spTree>
    <p:extLst>
      <p:ext uri="{BB962C8B-B14F-4D97-AF65-F5344CB8AC3E}">
        <p14:creationId xmlns:p14="http://schemas.microsoft.com/office/powerpoint/2010/main" val="2414494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690336"/>
            <a:ext cx="6096000" cy="1754326"/>
          </a:xfrm>
          <a:prstGeom prst="rect">
            <a:avLst/>
          </a:prstGeom>
        </p:spPr>
        <p:txBody>
          <a:bodyPr>
            <a:spAutoFit/>
          </a:bodyPr>
          <a:lstStyle/>
          <a:p>
            <a:r>
              <a:rPr lang="fr-FR" dirty="0">
                <a:solidFill>
                  <a:srgbClr val="666666"/>
                </a:solidFill>
                <a:latin typeface="apercuitalic"/>
              </a:rPr>
              <a:t>Salut</a:t>
            </a:r>
            <a:r>
              <a:rPr lang="fr-FR" dirty="0" smtClean="0">
                <a:solidFill>
                  <a:srgbClr val="666666"/>
                </a:solidFill>
                <a:latin typeface="apercuitalic"/>
              </a:rPr>
              <a:t>!</a:t>
            </a:r>
          </a:p>
          <a:p>
            <a:endParaRPr lang="fr-FR" dirty="0">
              <a:solidFill>
                <a:srgbClr val="666666"/>
              </a:solidFill>
              <a:latin typeface="apercuitalic"/>
            </a:endParaRPr>
          </a:p>
          <a:p>
            <a:r>
              <a:rPr lang="fr-FR" dirty="0">
                <a:solidFill>
                  <a:srgbClr val="666666"/>
                </a:solidFill>
                <a:latin typeface="apercuitalic"/>
              </a:rPr>
              <a:t>Je m'appelle Maja, j'habite en Onsala. J'ai 13 ans.</a:t>
            </a:r>
          </a:p>
          <a:p>
            <a:r>
              <a:rPr lang="fr-FR" dirty="0">
                <a:solidFill>
                  <a:srgbClr val="666666"/>
                </a:solidFill>
                <a:latin typeface="apercuitalic"/>
              </a:rPr>
              <a:t>Je suis blonde, courte, gentille &amp; amusante.</a:t>
            </a:r>
          </a:p>
          <a:p>
            <a:r>
              <a:rPr lang="fr-FR" dirty="0">
                <a:solidFill>
                  <a:srgbClr val="666666"/>
                </a:solidFill>
                <a:latin typeface="apercuitalic"/>
              </a:rPr>
              <a:t>J'adore jouer an foot. </a:t>
            </a:r>
          </a:p>
          <a:p>
            <a:r>
              <a:rPr lang="fr-FR" dirty="0">
                <a:solidFill>
                  <a:srgbClr val="666666"/>
                </a:solidFill>
                <a:latin typeface="apercuitalic"/>
              </a:rPr>
              <a:t>J'aim le grope one direction.</a:t>
            </a:r>
            <a:endParaRPr lang="fr-FR" b="0" i="0" dirty="0">
              <a:solidFill>
                <a:srgbClr val="666666"/>
              </a:solidFill>
              <a:effectLst/>
              <a:latin typeface="apercuitalic"/>
            </a:endParaRPr>
          </a:p>
        </p:txBody>
      </p:sp>
    </p:spTree>
    <p:extLst>
      <p:ext uri="{BB962C8B-B14F-4D97-AF65-F5344CB8AC3E}">
        <p14:creationId xmlns:p14="http://schemas.microsoft.com/office/powerpoint/2010/main" val="1969824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136339"/>
            <a:ext cx="6096000" cy="2585323"/>
          </a:xfrm>
          <a:prstGeom prst="rect">
            <a:avLst/>
          </a:prstGeom>
        </p:spPr>
        <p:txBody>
          <a:bodyPr>
            <a:spAutoFit/>
          </a:bodyPr>
          <a:lstStyle/>
          <a:p>
            <a:r>
              <a:rPr lang="fr-FR" dirty="0">
                <a:solidFill>
                  <a:srgbClr val="333333"/>
                </a:solidFill>
                <a:latin typeface="apercubold"/>
              </a:rPr>
              <a:t/>
            </a:r>
            <a:br>
              <a:rPr lang="fr-FR" dirty="0">
                <a:solidFill>
                  <a:srgbClr val="333333"/>
                </a:solidFill>
                <a:latin typeface="apercubold"/>
              </a:rPr>
            </a:br>
            <a:r>
              <a:rPr lang="fr-FR" dirty="0">
                <a:solidFill>
                  <a:srgbClr val="333333"/>
                </a:solidFill>
                <a:latin typeface="apercubold"/>
              </a:rPr>
              <a:t>Emil Öjdal </a:t>
            </a:r>
          </a:p>
          <a:p>
            <a:pPr>
              <a:buFont typeface="Arial" panose="020B0604020202020204" pitchFamily="34" charset="0"/>
              <a:buChar char="•"/>
            </a:pPr>
            <a:endParaRPr lang="fr-FR" dirty="0" smtClean="0">
              <a:solidFill>
                <a:srgbClr val="333333"/>
              </a:solidFill>
              <a:latin typeface="apercubold"/>
            </a:endParaRPr>
          </a:p>
          <a:p>
            <a:r>
              <a:rPr lang="fr-FR" dirty="0" smtClean="0">
                <a:solidFill>
                  <a:srgbClr val="666666"/>
                </a:solidFill>
                <a:latin typeface="apercuitalic"/>
              </a:rPr>
              <a:t>Salut</a:t>
            </a:r>
            <a:r>
              <a:rPr lang="fr-FR" dirty="0">
                <a:solidFill>
                  <a:srgbClr val="666666"/>
                </a:solidFill>
                <a:latin typeface="apercuitalic"/>
              </a:rPr>
              <a:t>!</a:t>
            </a:r>
          </a:p>
          <a:p>
            <a:pPr>
              <a:buFont typeface="Arial" panose="020B0604020202020204" pitchFamily="34" charset="0"/>
              <a:buChar char="•"/>
            </a:pPr>
            <a:endParaRPr lang="fr-FR" dirty="0" smtClean="0">
              <a:solidFill>
                <a:srgbClr val="666666"/>
              </a:solidFill>
              <a:latin typeface="apercuitalic"/>
            </a:endParaRPr>
          </a:p>
          <a:p>
            <a:r>
              <a:rPr lang="fr-FR" dirty="0" smtClean="0">
                <a:solidFill>
                  <a:srgbClr val="666666"/>
                </a:solidFill>
                <a:latin typeface="apercuitalic"/>
              </a:rPr>
              <a:t>Je </a:t>
            </a:r>
            <a:r>
              <a:rPr lang="fr-FR" dirty="0">
                <a:solidFill>
                  <a:srgbClr val="666666"/>
                </a:solidFill>
                <a:latin typeface="apercuitalic"/>
              </a:rPr>
              <a:t>m'appelle Emil j'ai 12 ans j'habite à onsala, en Suède. </a:t>
            </a:r>
            <a:r>
              <a:rPr lang="fr-FR" dirty="0" smtClean="0">
                <a:solidFill>
                  <a:srgbClr val="666666"/>
                </a:solidFill>
                <a:latin typeface="apercuitalic"/>
              </a:rPr>
              <a:t>Ma</a:t>
            </a:r>
            <a:r>
              <a:rPr lang="fr-FR" dirty="0">
                <a:solidFill>
                  <a:srgbClr val="666666"/>
                </a:solidFill>
                <a:latin typeface="apercuitalic"/>
              </a:rPr>
              <a:t> famille est quatre personne.</a:t>
            </a:r>
          </a:p>
          <a:p>
            <a:r>
              <a:rPr lang="fr-FR" dirty="0">
                <a:solidFill>
                  <a:srgbClr val="666666"/>
                </a:solidFill>
                <a:latin typeface="apercuitalic"/>
              </a:rPr>
              <a:t>J'aime jouer au foot et planche à roulettes.</a:t>
            </a:r>
          </a:p>
          <a:p>
            <a:endParaRPr lang="fr-FR" dirty="0">
              <a:solidFill>
                <a:srgbClr val="EA2D49"/>
              </a:solidFill>
              <a:latin typeface="apercuregular"/>
            </a:endParaRPr>
          </a:p>
        </p:txBody>
      </p:sp>
    </p:spTree>
    <p:extLst>
      <p:ext uri="{BB962C8B-B14F-4D97-AF65-F5344CB8AC3E}">
        <p14:creationId xmlns:p14="http://schemas.microsoft.com/office/powerpoint/2010/main" val="1061809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089082"/>
            <a:ext cx="6096000" cy="2679836"/>
          </a:xfrm>
          <a:prstGeom prst="rect">
            <a:avLst/>
          </a:prstGeom>
        </p:spPr>
        <p:txBody>
          <a:bodyPr>
            <a:spAutoFit/>
          </a:bodyPr>
          <a:lstStyle/>
          <a:p>
            <a:pPr>
              <a:lnSpc>
                <a:spcPct val="107000"/>
              </a:lnSpc>
              <a:spcAft>
                <a:spcPts val="800"/>
              </a:spcAft>
            </a:pPr>
            <a:r>
              <a:rPr lang="sv-SE" b="1" i="1" dirty="0">
                <a:latin typeface="Baskerville Old Face" panose="02020602080505020303" pitchFamily="18" charset="0"/>
                <a:ea typeface="Calibri" panose="020F0502020204030204" pitchFamily="34" charset="0"/>
                <a:cs typeface="Times New Roman" panose="02020603050405020304" pitchFamily="18" charset="0"/>
              </a:rPr>
              <a:t>Salut à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tous</a:t>
            </a:r>
            <a:r>
              <a:rPr lang="sv-SE" b="1" i="1" dirty="0">
                <a:latin typeface="Baskerville Old Face" panose="02020602080505020303" pitchFamily="18" charset="0"/>
                <a:ea typeface="Calibri" panose="020F0502020204030204" pitchFamily="34" charset="0"/>
                <a:cs typeface="Times New Roman" panose="02020603050405020304" pitchFamily="18" charset="0"/>
              </a:rPr>
              <a:t>!</a:t>
            </a:r>
            <a:endParaRPr lang="sv-SE"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b="1" i="1" dirty="0">
                <a:latin typeface="Baskerville Old Face" panose="02020602080505020303" pitchFamily="18" charset="0"/>
                <a:ea typeface="Calibri" panose="020F0502020204030204" pitchFamily="34" charset="0"/>
                <a:cs typeface="Times New Roman" panose="02020603050405020304" pitchFamily="18" charset="0"/>
              </a:rPr>
              <a:t>Il y a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quelques</a:t>
            </a:r>
            <a:r>
              <a:rPr lang="sv-SE" b="1" i="1" dirty="0">
                <a:latin typeface="Baskerville Old Face" panose="02020602080505020303" pitchFamily="18" charset="0"/>
                <a:ea typeface="Calibri" panose="020F0502020204030204" pitchFamily="34" charset="0"/>
                <a:cs typeface="Times New Roman" panose="02020603050405020304" pitchFamily="18" charset="0"/>
              </a:rPr>
              <a:t>-uns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qui</a:t>
            </a:r>
            <a:r>
              <a:rPr lang="sv-SE" b="1" i="1" dirty="0">
                <a:latin typeface="Baskerville Old Face" panose="02020602080505020303" pitchFamily="18" charset="0"/>
                <a:ea typeface="Calibri" panose="020F0502020204030204" pitchFamily="34" charset="0"/>
                <a:cs typeface="Times New Roman" panose="02020603050405020304" pitchFamily="18" charset="0"/>
              </a:rPr>
              <a:t>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manquent</a:t>
            </a:r>
            <a:r>
              <a:rPr lang="sv-SE" b="1" i="1" dirty="0">
                <a:latin typeface="Baskerville Old Face" panose="02020602080505020303" pitchFamily="18" charset="0"/>
                <a:ea typeface="Calibri" panose="020F0502020204030204" pitchFamily="34" charset="0"/>
                <a:cs typeface="Times New Roman" panose="02020603050405020304" pitchFamily="18" charset="0"/>
              </a:rPr>
              <a:t> dans la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présentation</a:t>
            </a:r>
            <a:r>
              <a:rPr lang="sv-SE" b="1" i="1" dirty="0">
                <a:latin typeface="Baskerville Old Face" panose="02020602080505020303" pitchFamily="18" charset="0"/>
                <a:ea typeface="Calibri" panose="020F0502020204030204" pitchFamily="34" charset="0"/>
                <a:cs typeface="Times New Roman" panose="02020603050405020304" pitchFamily="18" charset="0"/>
              </a:rPr>
              <a:t>,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mais</a:t>
            </a:r>
            <a:r>
              <a:rPr lang="sv-SE" b="1" i="1" dirty="0">
                <a:latin typeface="Baskerville Old Face" panose="02020602080505020303" pitchFamily="18" charset="0"/>
                <a:ea typeface="Calibri" panose="020F0502020204030204" pitchFamily="34" charset="0"/>
                <a:cs typeface="Times New Roman" panose="02020603050405020304" pitchFamily="18" charset="0"/>
              </a:rPr>
              <a:t> on va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compléter</a:t>
            </a:r>
            <a:r>
              <a:rPr lang="sv-SE" b="1" i="1" dirty="0">
                <a:latin typeface="Baskerville Old Face" panose="02020602080505020303" pitchFamily="18" charset="0"/>
                <a:ea typeface="Calibri" panose="020F0502020204030204" pitchFamily="34" charset="0"/>
                <a:cs typeface="Times New Roman" panose="02020603050405020304" pitchFamily="18" charset="0"/>
              </a:rPr>
              <a:t> la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présentation</a:t>
            </a:r>
            <a:r>
              <a:rPr lang="sv-SE" b="1" i="1" dirty="0">
                <a:latin typeface="Baskerville Old Face" panose="02020602080505020303" pitchFamily="18" charset="0"/>
                <a:ea typeface="Calibri" panose="020F0502020204030204" pitchFamily="34" charset="0"/>
                <a:cs typeface="Times New Roman" panose="02020603050405020304" pitchFamily="18" charset="0"/>
              </a:rPr>
              <a:t> en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janvier</a:t>
            </a:r>
            <a:r>
              <a:rPr lang="sv-SE" b="1" i="1" dirty="0">
                <a:latin typeface="Baskerville Old Face" panose="02020602080505020303" pitchFamily="18" charset="0"/>
                <a:ea typeface="Calibri" panose="020F0502020204030204" pitchFamily="34" charset="0"/>
                <a:cs typeface="Times New Roman" panose="02020603050405020304" pitchFamily="18" charset="0"/>
              </a:rPr>
              <a:t>!</a:t>
            </a:r>
            <a:endParaRPr lang="sv-SE"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b="1" i="1" dirty="0" err="1">
                <a:latin typeface="Baskerville Old Face" panose="02020602080505020303" pitchFamily="18" charset="0"/>
                <a:ea typeface="Calibri" panose="020F0502020204030204" pitchFamily="34" charset="0"/>
                <a:cs typeface="Times New Roman" panose="02020603050405020304" pitchFamily="18" charset="0"/>
              </a:rPr>
              <a:t>Bonnes</a:t>
            </a:r>
            <a:r>
              <a:rPr lang="sv-SE" b="1" i="1" dirty="0">
                <a:latin typeface="Baskerville Old Face" panose="02020602080505020303" pitchFamily="18" charset="0"/>
                <a:ea typeface="Calibri" panose="020F0502020204030204" pitchFamily="34" charset="0"/>
                <a:cs typeface="Times New Roman" panose="02020603050405020304" pitchFamily="18" charset="0"/>
              </a:rPr>
              <a:t>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vacances</a:t>
            </a:r>
            <a:r>
              <a:rPr lang="sv-SE" b="1" i="1" dirty="0">
                <a:latin typeface="Baskerville Old Face" panose="02020602080505020303" pitchFamily="18" charset="0"/>
                <a:ea typeface="Calibri" panose="020F0502020204030204" pitchFamily="34" charset="0"/>
                <a:cs typeface="Times New Roman" panose="02020603050405020304" pitchFamily="18" charset="0"/>
              </a:rPr>
              <a:t>!</a:t>
            </a:r>
            <a:endParaRPr lang="sv-SE"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b="1" i="1" dirty="0">
                <a:latin typeface="Baskerville Old Face" panose="02020602080505020303" pitchFamily="18" charset="0"/>
                <a:ea typeface="Calibri" panose="020F0502020204030204" pitchFamily="34" charset="0"/>
                <a:cs typeface="Times New Roman" panose="02020603050405020304" pitchFamily="18" charset="0"/>
              </a:rPr>
              <a:t> </a:t>
            </a:r>
            <a:endParaRPr lang="sv-SE"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b="1" i="1" dirty="0">
                <a:latin typeface="Baskerville Old Face" panose="02020602080505020303" pitchFamily="18" charset="0"/>
                <a:ea typeface="Calibri" panose="020F0502020204030204" pitchFamily="34" charset="0"/>
                <a:cs typeface="Times New Roman" panose="02020603050405020304" pitchFamily="18" charset="0"/>
              </a:rPr>
              <a:t>Christine et la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classe</a:t>
            </a:r>
            <a:r>
              <a:rPr lang="sv-SE" b="1" i="1" dirty="0">
                <a:latin typeface="Baskerville Old Face" panose="02020602080505020303" pitchFamily="18" charset="0"/>
                <a:ea typeface="Calibri" panose="020F0502020204030204" pitchFamily="34" charset="0"/>
                <a:cs typeface="Times New Roman" panose="02020603050405020304" pitchFamily="18" charset="0"/>
              </a:rPr>
              <a:t>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franc,ais</a:t>
            </a:r>
            <a:r>
              <a:rPr lang="sv-SE" b="1" i="1" dirty="0">
                <a:latin typeface="Baskerville Old Face" panose="02020602080505020303" pitchFamily="18" charset="0"/>
                <a:ea typeface="Calibri" panose="020F0502020204030204" pitchFamily="34" charset="0"/>
                <a:cs typeface="Times New Roman" panose="02020603050405020304" pitchFamily="18" charset="0"/>
              </a:rPr>
              <a:t> à Kapareskolan</a:t>
            </a:r>
            <a:endParaRPr lang="sv-SE"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b="1" i="1" dirty="0">
                <a:latin typeface="Baskerville Old Face" panose="02020602080505020303" pitchFamily="18" charset="0"/>
                <a:ea typeface="Calibri" panose="020F0502020204030204" pitchFamily="34" charset="0"/>
                <a:cs typeface="Times New Roman" panose="02020603050405020304" pitchFamily="18" charset="0"/>
              </a:rPr>
              <a:t>en </a:t>
            </a:r>
            <a:r>
              <a:rPr lang="sv-SE" b="1" i="1" dirty="0" err="1">
                <a:latin typeface="Baskerville Old Face" panose="02020602080505020303" pitchFamily="18" charset="0"/>
                <a:ea typeface="Calibri" panose="020F0502020204030204" pitchFamily="34" charset="0"/>
                <a:cs typeface="Times New Roman" panose="02020603050405020304" pitchFamily="18" charset="0"/>
              </a:rPr>
              <a:t>Suède</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7577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541690" y="365125"/>
            <a:ext cx="2724150" cy="3810000"/>
          </a:xfrm>
          <a:prstGeom prst="rect">
            <a:avLst/>
          </a:prstGeom>
        </p:spPr>
      </p:pic>
      <p:sp>
        <p:nvSpPr>
          <p:cNvPr id="3" name="Platshållare för innehåll 2"/>
          <p:cNvSpPr>
            <a:spLocks noGrp="1"/>
          </p:cNvSpPr>
          <p:nvPr>
            <p:ph idx="1"/>
          </p:nvPr>
        </p:nvSpPr>
        <p:spPr/>
        <p:txBody>
          <a:bodyPr>
            <a:normAutofit fontScale="92500" lnSpcReduction="20000"/>
          </a:bodyPr>
          <a:lstStyle/>
          <a:p>
            <a:pPr marL="0" indent="0">
              <a:buNone/>
            </a:pPr>
            <a:r>
              <a:rPr lang="fr-FR" dirty="0"/>
              <a:t>   </a:t>
            </a:r>
            <a:endParaRPr lang="fr-FR" dirty="0" smtClean="0"/>
          </a:p>
          <a:p>
            <a:pPr marL="0" indent="0">
              <a:buNone/>
            </a:pPr>
            <a:endParaRPr lang="fr-FR" dirty="0"/>
          </a:p>
          <a:p>
            <a:pPr marL="0" indent="0">
              <a:buNone/>
            </a:pPr>
            <a:endParaRPr lang="fr-FR" dirty="0" smtClean="0"/>
          </a:p>
          <a:p>
            <a:pPr marL="0" indent="0">
              <a:buNone/>
            </a:pPr>
            <a:endParaRPr lang="fr-FR" dirty="0"/>
          </a:p>
          <a:p>
            <a:endParaRPr lang="sv-SE" dirty="0" smtClean="0"/>
          </a:p>
          <a:p>
            <a:pPr marL="0" indent="0">
              <a:buNone/>
            </a:pPr>
            <a:r>
              <a:rPr lang="fr-FR" dirty="0" smtClean="0"/>
              <a:t>Salut</a:t>
            </a:r>
            <a:r>
              <a:rPr lang="fr-FR" dirty="0"/>
              <a:t>, je m'applle Wilma. J'ai 13 ans. J'habite à Onsala on Suède. J'adore Justin Bieber��, j'adore faire du patin.      </a:t>
            </a:r>
            <a:r>
              <a:rPr lang="fr-FR" dirty="0" smtClean="0"/>
              <a:t> </a:t>
            </a:r>
            <a:r>
              <a:rPr lang="fr-FR" dirty="0"/>
              <a:t>   </a:t>
            </a:r>
          </a:p>
          <a:p>
            <a:pPr marL="0" indent="0">
              <a:buNone/>
            </a:pPr>
            <a:r>
              <a:rPr lang="fr-FR" dirty="0"/>
              <a:t>À plus!</a:t>
            </a:r>
          </a:p>
          <a:p>
            <a:endParaRPr lang="sv-SE" dirty="0"/>
          </a:p>
        </p:txBody>
      </p:sp>
    </p:spTree>
    <p:extLst>
      <p:ext uri="{BB962C8B-B14F-4D97-AF65-F5344CB8AC3E}">
        <p14:creationId xmlns:p14="http://schemas.microsoft.com/office/powerpoint/2010/main" val="346541434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919211" y="1698458"/>
            <a:ext cx="6096000" cy="2585323"/>
          </a:xfrm>
          <a:prstGeom prst="rect">
            <a:avLst/>
          </a:prstGeom>
        </p:spPr>
        <p:txBody>
          <a:bodyPr>
            <a:spAutoFit/>
          </a:bodyPr>
          <a:lstStyle/>
          <a:p>
            <a:r>
              <a:rPr lang="fr-FR" dirty="0">
                <a:solidFill>
                  <a:srgbClr val="666666"/>
                </a:solidFill>
                <a:latin typeface="apercuitalic"/>
              </a:rPr>
              <a:t>Salut mon nom est Linus et 13 ans et je habite à Onsala en Suède. Nous sommes quatre dans notre famille. Je aime jouer au volley-ball et d'être avec des amis. Je aime mieux l'hiver. Je aime aussi se détendre et jouer à des jeux sur l'ordinateur. Je aime écouter de la musique pop. Je suis fou! Je regarde aussi beaucoup de YouTube. ma maman et papa travaille dans une entreprise de bonbons. Je aime aussi la planche à roulettes</a:t>
            </a:r>
            <a:endParaRPr lang="sv-SE" dirty="0"/>
          </a:p>
        </p:txBody>
      </p:sp>
    </p:spTree>
    <p:extLst>
      <p:ext uri="{BB962C8B-B14F-4D97-AF65-F5344CB8AC3E}">
        <p14:creationId xmlns:p14="http://schemas.microsoft.com/office/powerpoint/2010/main" val="3422211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1891811" y="-1078527"/>
            <a:ext cx="8643938" cy="2277071"/>
          </a:xfrm>
          <a:prstGeom prst="rect">
            <a:avLst/>
          </a:prstGeom>
        </p:spPr>
        <p:txBody>
          <a:bodyPr/>
          <a:lstStyle/>
          <a:p>
            <a:pPr lvl="0">
              <a:defRPr sz="1800" cap="none">
                <a:solidFill>
                  <a:srgbClr val="000000"/>
                </a:solidFill>
              </a:defRPr>
            </a:pPr>
            <a:r>
              <a:rPr sz="5062" cap="all">
                <a:solidFill>
                  <a:srgbClr val="535353"/>
                </a:solidFill>
              </a:rPr>
              <a:t>Joyeux noël</a:t>
            </a:r>
          </a:p>
        </p:txBody>
      </p:sp>
      <p:sp>
        <p:nvSpPr>
          <p:cNvPr id="33" name="Shape 33"/>
          <p:cNvSpPr>
            <a:spLocks noGrp="1"/>
          </p:cNvSpPr>
          <p:nvPr>
            <p:ph type="body" idx="1"/>
          </p:nvPr>
        </p:nvSpPr>
        <p:spPr>
          <a:xfrm>
            <a:off x="1774031" y="1157492"/>
            <a:ext cx="8643938" cy="910829"/>
          </a:xfrm>
          <a:prstGeom prst="rect">
            <a:avLst/>
          </a:prstGeom>
        </p:spPr>
        <p:txBody>
          <a:bodyPr/>
          <a:lstStyle/>
          <a:p>
            <a:pPr lvl="0">
              <a:defRPr sz="1800">
                <a:solidFill>
                  <a:srgbClr val="000000"/>
                </a:solidFill>
              </a:defRPr>
            </a:pPr>
            <a:r>
              <a:rPr>
                <a:solidFill>
                  <a:srgbClr val="535353"/>
                </a:solidFill>
              </a:rPr>
              <a:t>souhaite Emil, Linus et Emil</a:t>
            </a:r>
          </a:p>
        </p:txBody>
      </p:sp>
      <p:pic>
        <p:nvPicPr>
          <p:cNvPr id="34" name="4A242189-1447-4790-8F22-BD57364F9786-L0-001.jpeg"/>
          <p:cNvPicPr/>
          <p:nvPr/>
        </p:nvPicPr>
        <p:blipFill>
          <a:blip r:embed="rId2">
            <a:extLst/>
          </a:blip>
          <a:stretch>
            <a:fillRect/>
          </a:stretch>
        </p:blipFill>
        <p:spPr>
          <a:xfrm>
            <a:off x="3960785" y="1606089"/>
            <a:ext cx="4270430" cy="5693907"/>
          </a:xfrm>
          <a:prstGeom prst="rect">
            <a:avLst/>
          </a:prstGeom>
          <a:ln w="12700">
            <a:miter lim="400000"/>
          </a:ln>
        </p:spPr>
      </p:pic>
    </p:spTree>
    <p:extLst>
      <p:ext uri="{BB962C8B-B14F-4D97-AF65-F5344CB8AC3E}">
        <p14:creationId xmlns:p14="http://schemas.microsoft.com/office/powerpoint/2010/main" val="3367068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1688373" y="-842966"/>
            <a:ext cx="8643938" cy="2277071"/>
          </a:xfrm>
          <a:prstGeom prst="rect">
            <a:avLst/>
          </a:prstGeom>
        </p:spPr>
        <p:txBody>
          <a:bodyPr/>
          <a:lstStyle/>
          <a:p>
            <a:pPr lvl="0">
              <a:defRPr sz="1800" cap="none">
                <a:solidFill>
                  <a:srgbClr val="000000"/>
                </a:solidFill>
              </a:defRPr>
            </a:pPr>
            <a:r>
              <a:rPr sz="5062" cap="all">
                <a:solidFill>
                  <a:srgbClr val="535353"/>
                </a:solidFill>
              </a:rPr>
              <a:t>Je suis Thea </a:t>
            </a:r>
          </a:p>
        </p:txBody>
      </p:sp>
      <p:sp>
        <p:nvSpPr>
          <p:cNvPr id="33" name="Shape 33"/>
          <p:cNvSpPr>
            <a:spLocks noGrp="1"/>
          </p:cNvSpPr>
          <p:nvPr>
            <p:ph type="body" idx="1"/>
          </p:nvPr>
        </p:nvSpPr>
        <p:spPr>
          <a:xfrm>
            <a:off x="1774031" y="1541720"/>
            <a:ext cx="8643938" cy="2077920"/>
          </a:xfrm>
          <a:prstGeom prst="rect">
            <a:avLst/>
          </a:prstGeom>
        </p:spPr>
        <p:txBody>
          <a:bodyPr/>
          <a:lstStyle/>
          <a:p>
            <a:pPr defTabSz="266987">
              <a:defRPr sz="1800">
                <a:solidFill>
                  <a:srgbClr val="000000"/>
                </a:solidFill>
              </a:defRPr>
            </a:pPr>
            <a:endParaRPr sz="1737">
              <a:solidFill>
                <a:srgbClr val="535353"/>
              </a:solidFill>
            </a:endParaRPr>
          </a:p>
          <a:p>
            <a:pPr defTabSz="266987">
              <a:defRPr sz="1800">
                <a:solidFill>
                  <a:srgbClr val="000000"/>
                </a:solidFill>
              </a:defRPr>
            </a:pPr>
            <a:r>
              <a:rPr sz="1737">
                <a:solidFill>
                  <a:srgbClr val="535353"/>
                </a:solidFill>
              </a:rPr>
              <a:t>Salut! Je m'appelle Thea.J'ai trèize ans et je habite à Onsala en Suède. J'aime jouer au floorball. J'ai un chien ,ils 'appelé Sam. J'adore le groupe One Direction. </a:t>
            </a:r>
          </a:p>
          <a:p>
            <a:pPr defTabSz="266987">
              <a:defRPr sz="1800">
                <a:solidFill>
                  <a:srgbClr val="000000"/>
                </a:solidFill>
              </a:defRPr>
            </a:pPr>
            <a:r>
              <a:rPr sz="1737">
                <a:solidFill>
                  <a:srgbClr val="535353"/>
                </a:solidFill>
              </a:rPr>
              <a:t> </a:t>
            </a:r>
          </a:p>
          <a:p>
            <a:pPr defTabSz="266987">
              <a:defRPr sz="1800">
                <a:solidFill>
                  <a:srgbClr val="000000"/>
                </a:solidFill>
              </a:defRPr>
            </a:pPr>
            <a:r>
              <a:rPr sz="1737">
                <a:solidFill>
                  <a:srgbClr val="535353"/>
                </a:solidFill>
              </a:rPr>
              <a:t>Au revoir!!</a:t>
            </a:r>
          </a:p>
          <a:p>
            <a:pPr defTabSz="266987">
              <a:defRPr sz="1800">
                <a:solidFill>
                  <a:srgbClr val="000000"/>
                </a:solidFill>
              </a:defRPr>
            </a:pPr>
            <a:endParaRPr sz="1737">
              <a:solidFill>
                <a:srgbClr val="535353"/>
              </a:solidFill>
            </a:endParaRPr>
          </a:p>
          <a:p>
            <a:pPr defTabSz="266987">
              <a:defRPr sz="1800">
                <a:solidFill>
                  <a:srgbClr val="000000"/>
                </a:solidFill>
              </a:defRPr>
            </a:pPr>
            <a:endParaRPr sz="1737">
              <a:solidFill>
                <a:srgbClr val="535353"/>
              </a:solidFill>
            </a:endParaRPr>
          </a:p>
        </p:txBody>
      </p:sp>
      <p:pic>
        <p:nvPicPr>
          <p:cNvPr id="34" name="IMG_0582.png"/>
          <p:cNvPicPr/>
          <p:nvPr/>
        </p:nvPicPr>
        <p:blipFill>
          <a:blip r:embed="rId2">
            <a:extLst/>
          </a:blip>
          <a:stretch>
            <a:fillRect/>
          </a:stretch>
        </p:blipFill>
        <p:spPr>
          <a:xfrm>
            <a:off x="2107406" y="3727256"/>
            <a:ext cx="3119438" cy="2339578"/>
          </a:xfrm>
          <a:prstGeom prst="rect">
            <a:avLst/>
          </a:prstGeom>
          <a:ln w="12700">
            <a:miter lim="400000"/>
          </a:ln>
        </p:spPr>
      </p:pic>
    </p:spTree>
    <p:extLst>
      <p:ext uri="{BB962C8B-B14F-4D97-AF65-F5344CB8AC3E}">
        <p14:creationId xmlns:p14="http://schemas.microsoft.com/office/powerpoint/2010/main" val="38404357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pPr>
            <a:r>
              <a:rPr sz="5625"/>
              <a:t>Joyeux noël et Bonne Année</a:t>
            </a:r>
          </a:p>
        </p:txBody>
      </p:sp>
      <p:sp>
        <p:nvSpPr>
          <p:cNvPr id="33" name="Shape 33"/>
          <p:cNvSpPr>
            <a:spLocks noGrp="1"/>
          </p:cNvSpPr>
          <p:nvPr>
            <p:ph type="body" idx="1"/>
          </p:nvPr>
        </p:nvSpPr>
        <p:spPr>
          <a:prstGeom prst="rect">
            <a:avLst/>
          </a:prstGeom>
        </p:spPr>
        <p:txBody>
          <a:bodyPr/>
          <a:lstStyle/>
          <a:p>
            <a:pPr lvl="0"/>
            <a:endParaRPr/>
          </a:p>
        </p:txBody>
      </p:sp>
      <p:pic>
        <p:nvPicPr>
          <p:cNvPr id="34" name="cameraImage.png"/>
          <p:cNvPicPr/>
          <p:nvPr/>
        </p:nvPicPr>
        <p:blipFill>
          <a:blip r:embed="rId2">
            <a:extLst/>
          </a:blip>
          <a:stretch>
            <a:fillRect/>
          </a:stretch>
        </p:blipFill>
        <p:spPr>
          <a:xfrm>
            <a:off x="1378246" y="-831413"/>
            <a:ext cx="10385456" cy="7789092"/>
          </a:xfrm>
          <a:prstGeom prst="rect">
            <a:avLst/>
          </a:prstGeom>
          <a:ln w="12700">
            <a:miter lim="400000"/>
          </a:ln>
        </p:spPr>
      </p:pic>
      <p:sp>
        <p:nvSpPr>
          <p:cNvPr id="35" name="Shape 35"/>
          <p:cNvSpPr/>
          <p:nvPr/>
        </p:nvSpPr>
        <p:spPr>
          <a:xfrm>
            <a:off x="5677769" y="3198200"/>
            <a:ext cx="790346" cy="461601"/>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pPr>
            <a:r>
              <a:rPr sz="2531"/>
              <a:t>Björn</a:t>
            </a:r>
          </a:p>
        </p:txBody>
      </p:sp>
    </p:spTree>
    <p:extLst>
      <p:ext uri="{BB962C8B-B14F-4D97-AF65-F5344CB8AC3E}">
        <p14:creationId xmlns:p14="http://schemas.microsoft.com/office/powerpoint/2010/main" val="41543526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072150"/>
            <a:ext cx="6096000" cy="1200329"/>
          </a:xfrm>
          <a:prstGeom prst="rect">
            <a:avLst/>
          </a:prstGeom>
        </p:spPr>
        <p:txBody>
          <a:bodyPr>
            <a:spAutoFit/>
          </a:bodyPr>
          <a:lstStyle/>
          <a:p>
            <a:endParaRPr lang="fr-FR" dirty="0">
              <a:solidFill>
                <a:srgbClr val="333333"/>
              </a:solidFill>
              <a:latin typeface="apercubold"/>
            </a:endParaRPr>
          </a:p>
          <a:p>
            <a:r>
              <a:rPr lang="fr-FR" dirty="0">
                <a:solidFill>
                  <a:srgbClr val="666666"/>
                </a:solidFill>
                <a:latin typeface="apercuitalic"/>
              </a:rPr>
              <a:t>Salut, je m'appelle Björn et j'ai 13 ans. J'ai un petit frère. J'habite a Onsala et je joue de la clarinette et la piano.</a:t>
            </a:r>
          </a:p>
          <a:p>
            <a:r>
              <a:rPr lang="fr-FR" dirty="0">
                <a:solidFill>
                  <a:srgbClr val="666666"/>
                </a:solidFill>
                <a:latin typeface="apercuitalic"/>
              </a:rPr>
              <a:t> </a:t>
            </a:r>
            <a:endParaRPr lang="fr-FR" b="0" i="0" dirty="0">
              <a:solidFill>
                <a:srgbClr val="666666"/>
              </a:solidFill>
              <a:effectLst/>
              <a:latin typeface="apercuitalic"/>
            </a:endParaRPr>
          </a:p>
        </p:txBody>
      </p:sp>
      <p:sp>
        <p:nvSpPr>
          <p:cNvPr id="3" name="Rektangel 2"/>
          <p:cNvSpPr/>
          <p:nvPr/>
        </p:nvSpPr>
        <p:spPr>
          <a:xfrm>
            <a:off x="3898005" y="2810814"/>
            <a:ext cx="6096000" cy="923330"/>
          </a:xfrm>
          <a:prstGeom prst="rect">
            <a:avLst/>
          </a:prstGeom>
        </p:spPr>
        <p:txBody>
          <a:bodyPr>
            <a:spAutoFit/>
          </a:bodyPr>
          <a:lstStyle/>
          <a:p>
            <a:r>
              <a:rPr lang="fr-FR" dirty="0">
                <a:solidFill>
                  <a:srgbClr val="333333"/>
                </a:solidFill>
                <a:latin typeface="apercubold"/>
              </a:rPr>
              <a:t/>
            </a:r>
            <a:br>
              <a:rPr lang="fr-FR" dirty="0">
                <a:solidFill>
                  <a:srgbClr val="333333"/>
                </a:solidFill>
                <a:latin typeface="apercubold"/>
              </a:rPr>
            </a:br>
            <a:endParaRPr lang="fr-FR" dirty="0">
              <a:solidFill>
                <a:srgbClr val="333333"/>
              </a:solidFill>
              <a:latin typeface="apercubold"/>
            </a:endParaRPr>
          </a:p>
          <a:p>
            <a:r>
              <a:rPr lang="fr-FR" dirty="0">
                <a:solidFill>
                  <a:srgbClr val="666666"/>
                </a:solidFill>
                <a:latin typeface="apercuitalic"/>
              </a:rPr>
              <a:t>Je jouea á des jeux PC comme Elite Dangerous</a:t>
            </a:r>
            <a:r>
              <a:rPr lang="fr-FR" dirty="0" smtClean="0">
                <a:solidFill>
                  <a:srgbClr val="666666"/>
                </a:solidFill>
                <a:latin typeface="apercuitalic"/>
              </a:rPr>
              <a:t>.</a:t>
            </a:r>
            <a:endParaRPr lang="fr-FR" dirty="0">
              <a:solidFill>
                <a:srgbClr val="666666"/>
              </a:solidFill>
              <a:latin typeface="apercuitalic"/>
            </a:endParaRPr>
          </a:p>
        </p:txBody>
      </p:sp>
    </p:spTree>
    <p:extLst>
      <p:ext uri="{BB962C8B-B14F-4D97-AF65-F5344CB8AC3E}">
        <p14:creationId xmlns:p14="http://schemas.microsoft.com/office/powerpoint/2010/main" val="409199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rot="20281682">
            <a:off x="3584264" y="2549090"/>
            <a:ext cx="6096881" cy="2585323"/>
          </a:xfrm>
          <a:prstGeom prst="rect">
            <a:avLst/>
          </a:prstGeom>
        </p:spPr>
        <p:txBody>
          <a:bodyPr wrap="square">
            <a:spAutoFit/>
          </a:bodyPr>
          <a:lstStyle/>
          <a:p>
            <a:r>
              <a:rPr lang="sv-SE" dirty="0">
                <a:solidFill>
                  <a:srgbClr val="333333"/>
                </a:solidFill>
                <a:latin typeface="apercubold"/>
              </a:rPr>
              <a:t/>
            </a:r>
            <a:br>
              <a:rPr lang="sv-SE" dirty="0">
                <a:solidFill>
                  <a:srgbClr val="333333"/>
                </a:solidFill>
                <a:latin typeface="apercubold"/>
              </a:rPr>
            </a:br>
            <a:r>
              <a:rPr lang="sv-SE" dirty="0">
                <a:solidFill>
                  <a:srgbClr val="333333"/>
                </a:solidFill>
                <a:latin typeface="apercubold"/>
              </a:rPr>
              <a:t>Liv Hallendorff </a:t>
            </a:r>
          </a:p>
          <a:p>
            <a:endParaRPr lang="sv-SE" dirty="0">
              <a:solidFill>
                <a:srgbClr val="333333"/>
              </a:solidFill>
              <a:latin typeface="apercubold"/>
            </a:endParaRPr>
          </a:p>
          <a:p>
            <a:r>
              <a:rPr lang="sv-SE" dirty="0">
                <a:solidFill>
                  <a:srgbClr val="666666"/>
                </a:solidFill>
                <a:latin typeface="apercuitalic"/>
              </a:rPr>
              <a:t>Salut, je </a:t>
            </a:r>
            <a:r>
              <a:rPr lang="sv-SE" dirty="0" err="1">
                <a:solidFill>
                  <a:srgbClr val="666666"/>
                </a:solidFill>
                <a:latin typeface="apercuitalic"/>
              </a:rPr>
              <a:t>m'apelle</a:t>
            </a:r>
            <a:r>
              <a:rPr lang="sv-SE" dirty="0">
                <a:solidFill>
                  <a:srgbClr val="666666"/>
                </a:solidFill>
                <a:latin typeface="apercuitalic"/>
              </a:rPr>
              <a:t> Liv! </a:t>
            </a:r>
            <a:r>
              <a:rPr lang="sv-SE" dirty="0" err="1">
                <a:solidFill>
                  <a:srgbClr val="666666"/>
                </a:solidFill>
                <a:latin typeface="apercuitalic"/>
              </a:rPr>
              <a:t>J'habite</a:t>
            </a:r>
            <a:r>
              <a:rPr lang="sv-SE" dirty="0">
                <a:solidFill>
                  <a:srgbClr val="666666"/>
                </a:solidFill>
                <a:latin typeface="apercuitalic"/>
              </a:rPr>
              <a:t> a Onsala en </a:t>
            </a:r>
            <a:r>
              <a:rPr lang="sv-SE" dirty="0" err="1">
                <a:solidFill>
                  <a:srgbClr val="666666"/>
                </a:solidFill>
                <a:latin typeface="apercuitalic"/>
              </a:rPr>
              <a:t>Suède</a:t>
            </a:r>
            <a:r>
              <a:rPr lang="sv-SE" dirty="0">
                <a:solidFill>
                  <a:srgbClr val="666666"/>
                </a:solidFill>
                <a:latin typeface="apercuitalic"/>
              </a:rPr>
              <a:t>. </a:t>
            </a:r>
            <a:r>
              <a:rPr lang="sv-SE" dirty="0" err="1">
                <a:solidFill>
                  <a:srgbClr val="666666"/>
                </a:solidFill>
                <a:latin typeface="apercuitalic"/>
              </a:rPr>
              <a:t>J'ai</a:t>
            </a:r>
            <a:r>
              <a:rPr lang="sv-SE" dirty="0">
                <a:solidFill>
                  <a:srgbClr val="666666"/>
                </a:solidFill>
                <a:latin typeface="apercuitalic"/>
              </a:rPr>
              <a:t> 13 ans. </a:t>
            </a:r>
            <a:r>
              <a:rPr lang="sv-SE" dirty="0" err="1">
                <a:solidFill>
                  <a:srgbClr val="666666"/>
                </a:solidFill>
                <a:latin typeface="apercuitalic"/>
              </a:rPr>
              <a:t>J'ai</a:t>
            </a:r>
            <a:r>
              <a:rPr lang="sv-SE" dirty="0">
                <a:solidFill>
                  <a:srgbClr val="666666"/>
                </a:solidFill>
                <a:latin typeface="apercuitalic"/>
              </a:rPr>
              <a:t> les </a:t>
            </a:r>
            <a:r>
              <a:rPr lang="sv-SE" dirty="0" err="1">
                <a:solidFill>
                  <a:srgbClr val="666666"/>
                </a:solidFill>
                <a:latin typeface="apercuitalic"/>
              </a:rPr>
              <a:t>cheveux</a:t>
            </a:r>
            <a:r>
              <a:rPr lang="sv-SE" dirty="0">
                <a:solidFill>
                  <a:srgbClr val="666666"/>
                </a:solidFill>
                <a:latin typeface="apercuitalic"/>
              </a:rPr>
              <a:t> </a:t>
            </a:r>
            <a:r>
              <a:rPr lang="sv-SE" dirty="0" err="1">
                <a:solidFill>
                  <a:srgbClr val="666666"/>
                </a:solidFill>
                <a:latin typeface="apercuitalic"/>
              </a:rPr>
              <a:t>courts</a:t>
            </a:r>
            <a:r>
              <a:rPr lang="sv-SE" dirty="0">
                <a:solidFill>
                  <a:srgbClr val="666666"/>
                </a:solidFill>
                <a:latin typeface="apercuitalic"/>
              </a:rPr>
              <a:t> et brune. </a:t>
            </a:r>
          </a:p>
          <a:p>
            <a:r>
              <a:rPr lang="sv-SE" dirty="0" err="1">
                <a:solidFill>
                  <a:srgbClr val="666666"/>
                </a:solidFill>
                <a:latin typeface="apercuitalic"/>
              </a:rPr>
              <a:t>J'aime</a:t>
            </a:r>
            <a:r>
              <a:rPr lang="sv-SE" dirty="0">
                <a:solidFill>
                  <a:srgbClr val="666666"/>
                </a:solidFill>
                <a:latin typeface="apercuitalic"/>
              </a:rPr>
              <a:t> 5sos, </a:t>
            </a:r>
            <a:r>
              <a:rPr lang="sv-SE" dirty="0" err="1">
                <a:solidFill>
                  <a:srgbClr val="666666"/>
                </a:solidFill>
                <a:latin typeface="apercuitalic"/>
              </a:rPr>
              <a:t>One</a:t>
            </a:r>
            <a:r>
              <a:rPr lang="sv-SE" dirty="0">
                <a:solidFill>
                  <a:srgbClr val="666666"/>
                </a:solidFill>
                <a:latin typeface="apercuitalic"/>
              </a:rPr>
              <a:t> </a:t>
            </a:r>
            <a:r>
              <a:rPr lang="sv-SE" dirty="0" err="1">
                <a:solidFill>
                  <a:srgbClr val="666666"/>
                </a:solidFill>
                <a:latin typeface="apercuitalic"/>
              </a:rPr>
              <a:t>Direction</a:t>
            </a:r>
            <a:r>
              <a:rPr lang="sv-SE" dirty="0">
                <a:solidFill>
                  <a:srgbClr val="666666"/>
                </a:solidFill>
                <a:latin typeface="apercuitalic"/>
              </a:rPr>
              <a:t>, Green Day, the 1975, </a:t>
            </a:r>
            <a:r>
              <a:rPr lang="sv-SE" dirty="0" err="1">
                <a:solidFill>
                  <a:srgbClr val="666666"/>
                </a:solidFill>
                <a:latin typeface="apercuitalic"/>
              </a:rPr>
              <a:t>Lorde</a:t>
            </a:r>
            <a:r>
              <a:rPr lang="sv-SE" dirty="0">
                <a:solidFill>
                  <a:srgbClr val="666666"/>
                </a:solidFill>
                <a:latin typeface="apercuitalic"/>
              </a:rPr>
              <a:t>, Ed </a:t>
            </a:r>
            <a:r>
              <a:rPr lang="sv-SE" dirty="0" err="1">
                <a:solidFill>
                  <a:srgbClr val="666666"/>
                </a:solidFill>
                <a:latin typeface="apercuitalic"/>
              </a:rPr>
              <a:t>Sheeran</a:t>
            </a:r>
            <a:r>
              <a:rPr lang="sv-SE" dirty="0">
                <a:solidFill>
                  <a:srgbClr val="666666"/>
                </a:solidFill>
                <a:latin typeface="apercuitalic"/>
              </a:rPr>
              <a:t>, Arctic </a:t>
            </a:r>
            <a:r>
              <a:rPr lang="sv-SE" dirty="0" err="1">
                <a:solidFill>
                  <a:srgbClr val="666666"/>
                </a:solidFill>
                <a:latin typeface="apercuitalic"/>
              </a:rPr>
              <a:t>Monkeys</a:t>
            </a:r>
            <a:r>
              <a:rPr lang="sv-SE" dirty="0">
                <a:solidFill>
                  <a:srgbClr val="666666"/>
                </a:solidFill>
                <a:latin typeface="apercuitalic"/>
              </a:rPr>
              <a:t>, The </a:t>
            </a:r>
            <a:r>
              <a:rPr lang="sv-SE" dirty="0" err="1">
                <a:solidFill>
                  <a:srgbClr val="666666"/>
                </a:solidFill>
                <a:latin typeface="apercuitalic"/>
              </a:rPr>
              <a:t>Neighbourhood</a:t>
            </a:r>
            <a:r>
              <a:rPr lang="sv-SE" dirty="0">
                <a:solidFill>
                  <a:srgbClr val="666666"/>
                </a:solidFill>
                <a:latin typeface="apercuitalic"/>
              </a:rPr>
              <a:t>.</a:t>
            </a:r>
          </a:p>
          <a:p>
            <a:r>
              <a:rPr lang="sv-SE" dirty="0" err="1">
                <a:solidFill>
                  <a:srgbClr val="666666"/>
                </a:solidFill>
                <a:latin typeface="apercuitalic"/>
              </a:rPr>
              <a:t>J'aime</a:t>
            </a:r>
            <a:r>
              <a:rPr lang="sv-SE" dirty="0">
                <a:solidFill>
                  <a:srgbClr val="666666"/>
                </a:solidFill>
                <a:latin typeface="apercuitalic"/>
              </a:rPr>
              <a:t> </a:t>
            </a:r>
            <a:r>
              <a:rPr lang="sv-SE" dirty="0" err="1">
                <a:solidFill>
                  <a:srgbClr val="666666"/>
                </a:solidFill>
                <a:latin typeface="apercuitalic"/>
              </a:rPr>
              <a:t>manger</a:t>
            </a:r>
            <a:r>
              <a:rPr lang="sv-SE" dirty="0">
                <a:solidFill>
                  <a:srgbClr val="666666"/>
                </a:solidFill>
                <a:latin typeface="apercuitalic"/>
              </a:rPr>
              <a:t> la </a:t>
            </a:r>
            <a:r>
              <a:rPr lang="sv-SE" dirty="0" err="1">
                <a:solidFill>
                  <a:srgbClr val="666666"/>
                </a:solidFill>
                <a:latin typeface="apercuitalic"/>
              </a:rPr>
              <a:t>nourriture</a:t>
            </a:r>
            <a:r>
              <a:rPr lang="sv-SE" dirty="0">
                <a:solidFill>
                  <a:srgbClr val="666666"/>
                </a:solidFill>
                <a:latin typeface="apercuitalic"/>
              </a:rPr>
              <a:t> !! </a:t>
            </a:r>
          </a:p>
          <a:p>
            <a:r>
              <a:rPr lang="sv-SE" dirty="0">
                <a:solidFill>
                  <a:srgbClr val="666666"/>
                </a:solidFill>
                <a:latin typeface="apercuitalic"/>
              </a:rPr>
              <a:t>À </a:t>
            </a:r>
            <a:r>
              <a:rPr lang="sv-SE" dirty="0" err="1">
                <a:solidFill>
                  <a:srgbClr val="666666"/>
                </a:solidFill>
                <a:latin typeface="apercuitalic"/>
              </a:rPr>
              <a:t>bientôt</a:t>
            </a:r>
            <a:r>
              <a:rPr lang="sv-SE" dirty="0">
                <a:solidFill>
                  <a:srgbClr val="666666"/>
                </a:solidFill>
                <a:latin typeface="apercuitalic"/>
              </a:rPr>
              <a:t> :-)) ����</a:t>
            </a:r>
            <a:endParaRPr lang="sv-SE" b="0" i="0" dirty="0">
              <a:solidFill>
                <a:srgbClr val="666666"/>
              </a:solidFill>
              <a:effectLst/>
              <a:latin typeface="apercuitalic"/>
            </a:endParaRPr>
          </a:p>
        </p:txBody>
      </p:sp>
      <p:pic>
        <p:nvPicPr>
          <p:cNvPr id="1026" name="Picture 2" descr="7b881ab2-c213-4abc-b1a6-a7aab5264c7d@k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32" y="682580"/>
            <a:ext cx="5447764" cy="271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67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690336"/>
            <a:ext cx="6096000" cy="1477328"/>
          </a:xfrm>
          <a:prstGeom prst="rect">
            <a:avLst/>
          </a:prstGeom>
        </p:spPr>
        <p:txBody>
          <a:bodyPr>
            <a:spAutoFit/>
          </a:bodyPr>
          <a:lstStyle/>
          <a:p>
            <a:r>
              <a:rPr lang="fr-FR" b="1" dirty="0">
                <a:solidFill>
                  <a:srgbClr val="666666"/>
                </a:solidFill>
                <a:latin typeface="Arial" panose="020B0604020202020204" pitchFamily="34" charset="0"/>
              </a:rPr>
              <a:t>J'ai 13 ans, je m'apelle Emil. J'habite a onsala, j'aime a dessiner et jouer et faire des vidéos en Youtube et escrime. Mon nom préfére de l'artiste "blackmill" .  je ai les cheveux noira et les yeux bleu-vert. </a:t>
            </a:r>
          </a:p>
          <a:p>
            <a:r>
              <a:rPr lang="fr-FR" dirty="0">
                <a:solidFill>
                  <a:srgbClr val="666666"/>
                </a:solidFill>
                <a:latin typeface="apercuregular"/>
              </a:rPr>
              <a:t> </a:t>
            </a:r>
            <a:endParaRPr lang="fr-FR" b="0" i="0" dirty="0">
              <a:solidFill>
                <a:srgbClr val="666666"/>
              </a:solidFill>
              <a:effectLst/>
              <a:latin typeface="apercuregular"/>
            </a:endParaRPr>
          </a:p>
        </p:txBody>
      </p:sp>
    </p:spTree>
    <p:extLst>
      <p:ext uri="{BB962C8B-B14F-4D97-AF65-F5344CB8AC3E}">
        <p14:creationId xmlns:p14="http://schemas.microsoft.com/office/powerpoint/2010/main" val="18320809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t">
  <a:themeElements>
    <a:clrScheme name="Organiskt">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skt">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TotalTime>
  <Words>238</Words>
  <Application>Microsoft Office PowerPoint</Application>
  <PresentationFormat>Bredbild</PresentationFormat>
  <Paragraphs>72</Paragraphs>
  <Slides>18</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18</vt:i4>
      </vt:variant>
    </vt:vector>
  </HeadingPairs>
  <TitlesOfParts>
    <vt:vector size="28" baseType="lpstr">
      <vt:lpstr>apercubold</vt:lpstr>
      <vt:lpstr>apercuitalic</vt:lpstr>
      <vt:lpstr>apercuregular</vt:lpstr>
      <vt:lpstr>Arial</vt:lpstr>
      <vt:lpstr>Baskerville Old Face</vt:lpstr>
      <vt:lpstr>Calibri</vt:lpstr>
      <vt:lpstr>Franklin Gothic Book</vt:lpstr>
      <vt:lpstr>Franklin Gothic Medium</vt:lpstr>
      <vt:lpstr>Times New Roman</vt:lpstr>
      <vt:lpstr>Organiskt</vt:lpstr>
      <vt:lpstr> </vt:lpstr>
      <vt:lpstr>PowerPoint-presentation</vt:lpstr>
      <vt:lpstr>PowerPoint-presentation</vt:lpstr>
      <vt:lpstr>Joyeux noël</vt:lpstr>
      <vt:lpstr>Je suis Thea </vt:lpstr>
      <vt:lpstr>Joyeux noël et Bonne Année</vt:lpstr>
      <vt:lpstr>PowerPoint-presentation</vt:lpstr>
      <vt:lpstr>PowerPoint-presentation</vt:lpstr>
      <vt:lpstr>PowerPoint-presentation</vt:lpstr>
      <vt:lpstr>PowerPoint-presentation</vt:lpstr>
      <vt:lpstr>JOYEUX NOËL et BONNE ANNÉE</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Christine Sandberg</dc:creator>
  <cp:lastModifiedBy>Christine Sandberg</cp:lastModifiedBy>
  <cp:revision>18</cp:revision>
  <dcterms:created xsi:type="dcterms:W3CDTF">2014-12-21T16:54:21Z</dcterms:created>
  <dcterms:modified xsi:type="dcterms:W3CDTF">2014-12-21T18:42:35Z</dcterms:modified>
</cp:coreProperties>
</file>