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1pPr>
    <a:lvl2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2pPr>
    <a:lvl3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3pPr>
    <a:lvl4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4pPr>
    <a:lvl5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5pPr>
    <a:lvl6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6pPr>
    <a:lvl7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7pPr>
    <a:lvl8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8pPr>
    <a:lvl9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E0033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87400" y="36149"/>
            <a:ext cx="11430000" cy="28741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05538"/>
            <a:ext cx="5486400" cy="584112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ett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två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tre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fyra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05538"/>
            <a:ext cx="11430000" cy="5841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2211227" y="369192"/>
            <a:ext cx="8582346" cy="1754207"/>
          </a:xfrm>
          <a:prstGeom prst="rect">
            <a:avLst/>
          </a:prstGeom>
        </p:spPr>
        <p:txBody>
          <a:bodyPr/>
          <a:lstStyle>
            <a:lvl1pPr defTabSz="233679">
              <a:defRPr sz="11500">
                <a:effectLst>
                  <a:outerShdw sx="100000" sy="100000" kx="0" ky="0" algn="b" rotWithShape="0" blurRad="25400" dist="5080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1500">
                <a:solidFill>
                  <a:srgbClr val="276D6D"/>
                </a:solidFill>
                <a:effectLst>
                  <a:outerShdw sx="100000" sy="100000" kx="0" ky="0" algn="b" rotWithShape="0" blurRad="25400" dist="5080" dir="5400000">
                    <a:srgbClr val="000000">
                      <a:alpha val="30000"/>
                    </a:srgbClr>
                  </a:outerShdw>
                </a:effectLst>
              </a:rPr>
              <a:t>Liseberg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58977" y="2194452"/>
            <a:ext cx="11430003" cy="708981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Liseberg est un parc d'attractions. Helix est la nouvelle attraction, c'est un roller coaster. Lisebergsbanan est un autre roller coaster. On sait aussi. lisebergsbanan est un autre roller coaster.</a:t>
            </a:r>
          </a:p>
        </p:txBody>
      </p:sp>
      <p:pic>
        <p:nvPicPr>
          <p:cNvPr id="34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7161" y="4620751"/>
            <a:ext cx="3969781" cy="3173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192" y="4755108"/>
            <a:ext cx="4223938" cy="2905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8950" y="4649890"/>
            <a:ext cx="2223920" cy="311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1115530" y="7969220"/>
            <a:ext cx="1143616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Michael Jackson a été a Liseberg.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574205" y="623430"/>
            <a:ext cx="11430003" cy="19538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Kolmården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787400" y="2780734"/>
            <a:ext cx="11430000" cy="631318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Le plus intéressant de voir les lieux sont Dolphin piscines, monde de tigre et Safari. Le parc a été inauguré le 27 mai 1965. </a:t>
            </a:r>
          </a:p>
        </p:txBody>
      </p:sp>
      <p:pic>
        <p:nvPicPr>
          <p:cNvPr id="4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649" y="4127276"/>
            <a:ext cx="8953502" cy="438150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4081205" y="8557941"/>
            <a:ext cx="484239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Elliot et Albin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