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3004800" cy="9753600"/>
  <p:notesSz cx="6858000" cy="9144000"/>
  <p:defaultTextStyle>
    <a:lvl1pPr algn="ctr" defTabSz="584200">
      <a:defRPr sz="3600">
        <a:solidFill>
          <a:srgbClr val="5E5E5E"/>
        </a:solidFill>
        <a:latin typeface="Baskerville"/>
        <a:ea typeface="Baskerville"/>
        <a:cs typeface="Baskerville"/>
        <a:sym typeface="Baskerville"/>
      </a:defRPr>
    </a:lvl1pPr>
    <a:lvl2pPr algn="ctr" defTabSz="584200">
      <a:defRPr sz="3600">
        <a:solidFill>
          <a:srgbClr val="5E5E5E"/>
        </a:solidFill>
        <a:latin typeface="Baskerville"/>
        <a:ea typeface="Baskerville"/>
        <a:cs typeface="Baskerville"/>
        <a:sym typeface="Baskerville"/>
      </a:defRPr>
    </a:lvl2pPr>
    <a:lvl3pPr algn="ctr" defTabSz="584200">
      <a:defRPr sz="3600">
        <a:solidFill>
          <a:srgbClr val="5E5E5E"/>
        </a:solidFill>
        <a:latin typeface="Baskerville"/>
        <a:ea typeface="Baskerville"/>
        <a:cs typeface="Baskerville"/>
        <a:sym typeface="Baskerville"/>
      </a:defRPr>
    </a:lvl3pPr>
    <a:lvl4pPr algn="ctr" defTabSz="584200">
      <a:defRPr sz="3600">
        <a:solidFill>
          <a:srgbClr val="5E5E5E"/>
        </a:solidFill>
        <a:latin typeface="Baskerville"/>
        <a:ea typeface="Baskerville"/>
        <a:cs typeface="Baskerville"/>
        <a:sym typeface="Baskerville"/>
      </a:defRPr>
    </a:lvl4pPr>
    <a:lvl5pPr algn="ctr" defTabSz="584200">
      <a:defRPr sz="3600">
        <a:solidFill>
          <a:srgbClr val="5E5E5E"/>
        </a:solidFill>
        <a:latin typeface="Baskerville"/>
        <a:ea typeface="Baskerville"/>
        <a:cs typeface="Baskerville"/>
        <a:sym typeface="Baskerville"/>
      </a:defRPr>
    </a:lvl5pPr>
    <a:lvl6pPr algn="ctr" defTabSz="584200">
      <a:defRPr sz="3600">
        <a:solidFill>
          <a:srgbClr val="5E5E5E"/>
        </a:solidFill>
        <a:latin typeface="Baskerville"/>
        <a:ea typeface="Baskerville"/>
        <a:cs typeface="Baskerville"/>
        <a:sym typeface="Baskerville"/>
      </a:defRPr>
    </a:lvl6pPr>
    <a:lvl7pPr algn="ctr" defTabSz="584200">
      <a:defRPr sz="3600">
        <a:solidFill>
          <a:srgbClr val="5E5E5E"/>
        </a:solidFill>
        <a:latin typeface="Baskerville"/>
        <a:ea typeface="Baskerville"/>
        <a:cs typeface="Baskerville"/>
        <a:sym typeface="Baskerville"/>
      </a:defRPr>
    </a:lvl7pPr>
    <a:lvl8pPr algn="ctr" defTabSz="584200">
      <a:defRPr sz="3600">
        <a:solidFill>
          <a:srgbClr val="5E5E5E"/>
        </a:solidFill>
        <a:latin typeface="Baskerville"/>
        <a:ea typeface="Baskerville"/>
        <a:cs typeface="Baskerville"/>
        <a:sym typeface="Baskerville"/>
      </a:defRPr>
    </a:lvl8pPr>
    <a:lvl9pPr algn="ctr" defTabSz="584200">
      <a:defRPr sz="3600">
        <a:solidFill>
          <a:srgbClr val="5E5E5E"/>
        </a:solidFill>
        <a:latin typeface="Baskerville"/>
        <a:ea typeface="Baskerville"/>
        <a:cs typeface="Baskerville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D9E3E9"/>
          </a:solidFill>
        </a:fill>
      </a:tcStyle>
    </a:wholeTbl>
    <a:band2H>
      <a:tcTxStyle b="def" i="def"/>
      <a:tcStyle>
        <a:tcBdr/>
        <a:fill>
          <a:solidFill>
            <a:srgbClr val="EDF1F4"/>
          </a:solidFill>
        </a:fill>
      </a:tcStyle>
    </a:band2H>
    <a:firstCol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87AEC1"/>
          </a:solidFill>
        </a:fill>
      </a:tcStyle>
    </a:firstCol>
    <a:lastRow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381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87AEC1"/>
          </a:solidFill>
        </a:fill>
      </a:tcStyle>
    </a:lastRow>
    <a:firstRow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381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87AEC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ECD6D3"/>
          </a:solidFill>
        </a:fill>
      </a:tcStyle>
    </a:wholeTbl>
    <a:band2H>
      <a:tcTxStyle b="def" i="def"/>
      <a:tcStyle>
        <a:tcBdr/>
        <a:fill>
          <a:solidFill>
            <a:srgbClr val="F6ECEA"/>
          </a:solidFill>
        </a:fill>
      </a:tcStyle>
    </a:band2H>
    <a:firstCol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CC7A69"/>
          </a:solidFill>
        </a:fill>
      </a:tcStyle>
    </a:firstCol>
    <a:lastRow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381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CC7A69"/>
          </a:solidFill>
        </a:fill>
      </a:tcStyle>
    </a:lastRow>
    <a:firstRow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381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CC7A6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E9EDDA"/>
          </a:solidFill>
        </a:fill>
      </a:tcStyle>
    </a:wholeTbl>
    <a:band2H>
      <a:tcTxStyle b="def" i="def"/>
      <a:tcStyle>
        <a:tcBdr/>
        <a:fill>
          <a:solidFill>
            <a:srgbClr val="F4F6ED"/>
          </a:solidFill>
        </a:fill>
      </a:tcStyle>
    </a:band2H>
    <a:firstCol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C3CD8B"/>
          </a:solidFill>
        </a:fill>
      </a:tcStyle>
    </a:firstCol>
    <a:lastRow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381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C3CD8B"/>
          </a:solidFill>
        </a:fill>
      </a:tcStyle>
    </a:lastRow>
    <a:firstRow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381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C3CD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5E0033"/>
          </a:solidFill>
        </a:fill>
      </a:tcStyle>
    </a:band2H>
    <a:firstCol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7AEC1"/>
          </a:solidFill>
        </a:fill>
      </a:tcStyle>
    </a:firstCol>
    <a:lastRow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bevel/>
            </a:ln>
          </a:top>
          <a:bottom>
            <a:ln w="25400" cap="flat">
              <a:solidFill>
                <a:srgbClr val="5E5E5E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0033"/>
          </a:solidFill>
        </a:fill>
      </a:tcStyle>
    </a:lastRow>
    <a:firstRow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bevel/>
            </a:ln>
          </a:top>
          <a:bottom>
            <a:ln w="25400" cap="flat">
              <a:solidFill>
                <a:srgbClr val="5E5E5E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7AEC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D1D1D1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5E5E5E"/>
          </a:solidFill>
        </a:fill>
      </a:tcStyle>
    </a:firstCol>
    <a:lastRow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381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5E5E5E"/>
          </a:solidFill>
        </a:fill>
      </a:tcStyle>
    </a:lastRow>
    <a:firstRow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381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bevel/>
            </a:ln>
          </a:left>
          <a:right>
            <a:ln w="12700" cap="flat">
              <a:solidFill>
                <a:srgbClr val="5E5E5E"/>
              </a:solidFill>
              <a:prstDash val="solid"/>
              <a:bevel/>
            </a:ln>
          </a:right>
          <a:top>
            <a:ln w="12700" cap="flat">
              <a:solidFill>
                <a:srgbClr val="5E5E5E"/>
              </a:solidFill>
              <a:prstDash val="solid"/>
              <a:bevel/>
            </a:ln>
          </a:top>
          <a:bottom>
            <a:ln w="12700" cap="flat">
              <a:solidFill>
                <a:srgbClr val="5E5E5E"/>
              </a:solidFill>
              <a:prstDash val="solid"/>
              <a:bevel/>
            </a:ln>
          </a:bottom>
          <a:insideH>
            <a:ln w="12700" cap="flat">
              <a:solidFill>
                <a:srgbClr val="5E5E5E"/>
              </a:solidFill>
              <a:prstDash val="solid"/>
              <a:bevel/>
            </a:ln>
          </a:insideH>
          <a:insideV>
            <a:ln w="12700" cap="flat">
              <a:solidFill>
                <a:srgbClr val="5E5E5E"/>
              </a:solidFill>
              <a:prstDash val="solid"/>
              <a:bevel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bevel/>
            </a:ln>
          </a:left>
          <a:right>
            <a:ln w="12700" cap="flat">
              <a:solidFill>
                <a:srgbClr val="5E5E5E"/>
              </a:solidFill>
              <a:prstDash val="solid"/>
              <a:bevel/>
            </a:ln>
          </a:right>
          <a:top>
            <a:ln w="12700" cap="flat">
              <a:solidFill>
                <a:srgbClr val="5E5E5E"/>
              </a:solidFill>
              <a:prstDash val="solid"/>
              <a:bevel/>
            </a:ln>
          </a:top>
          <a:bottom>
            <a:ln w="12700" cap="flat">
              <a:solidFill>
                <a:srgbClr val="5E5E5E"/>
              </a:solidFill>
              <a:prstDash val="solid"/>
              <a:bevel/>
            </a:ln>
          </a:bottom>
          <a:insideH>
            <a:ln w="12700" cap="flat">
              <a:solidFill>
                <a:srgbClr val="5E5E5E"/>
              </a:solidFill>
              <a:prstDash val="solid"/>
              <a:bevel/>
            </a:ln>
          </a:insideH>
          <a:insideV>
            <a:ln w="12700" cap="flat">
              <a:solidFill>
                <a:srgbClr val="5E5E5E"/>
              </a:solidFill>
              <a:prstDash val="solid"/>
              <a:bevel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bevel/>
            </a:ln>
          </a:left>
          <a:right>
            <a:ln w="12700" cap="flat">
              <a:solidFill>
                <a:srgbClr val="5E5E5E"/>
              </a:solidFill>
              <a:prstDash val="solid"/>
              <a:bevel/>
            </a:ln>
          </a:right>
          <a:top>
            <a:ln w="50800" cap="flat">
              <a:solidFill>
                <a:srgbClr val="5E5E5E"/>
              </a:solidFill>
              <a:prstDash val="solid"/>
              <a:bevel/>
            </a:ln>
          </a:top>
          <a:bottom>
            <a:ln w="12700" cap="flat">
              <a:solidFill>
                <a:srgbClr val="5E5E5E"/>
              </a:solidFill>
              <a:prstDash val="solid"/>
              <a:bevel/>
            </a:ln>
          </a:bottom>
          <a:insideH>
            <a:ln w="12700" cap="flat">
              <a:solidFill>
                <a:srgbClr val="5E5E5E"/>
              </a:solidFill>
              <a:prstDash val="solid"/>
              <a:bevel/>
            </a:ln>
          </a:insideH>
          <a:insideV>
            <a:ln w="12700" cap="flat">
              <a:solidFill>
                <a:srgbClr val="5E5E5E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bevel/>
            </a:ln>
          </a:left>
          <a:right>
            <a:ln w="12700" cap="flat">
              <a:solidFill>
                <a:srgbClr val="5E5E5E"/>
              </a:solidFill>
              <a:prstDash val="solid"/>
              <a:bevel/>
            </a:ln>
          </a:right>
          <a:top>
            <a:ln w="12700" cap="flat">
              <a:solidFill>
                <a:srgbClr val="5E5E5E"/>
              </a:solidFill>
              <a:prstDash val="solid"/>
              <a:bevel/>
            </a:ln>
          </a:top>
          <a:bottom>
            <a:ln w="25400" cap="flat">
              <a:solidFill>
                <a:srgbClr val="5E5E5E"/>
              </a:solidFill>
              <a:prstDash val="solid"/>
              <a:bevel/>
            </a:ln>
          </a:bottom>
          <a:insideH>
            <a:ln w="12700" cap="flat">
              <a:solidFill>
                <a:srgbClr val="5E5E5E"/>
              </a:solidFill>
              <a:prstDash val="solid"/>
              <a:bevel/>
            </a:ln>
          </a:insideH>
          <a:insideV>
            <a:ln w="12700" cap="flat">
              <a:solidFill>
                <a:srgbClr val="5E5E5E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och undertite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Titeltext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ett</a:t>
            </a:r>
            <a:endParaRPr sz="40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två</a:t>
            </a:r>
            <a:endParaRPr sz="40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tre</a:t>
            </a:r>
            <a:endParaRPr sz="40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fyra</a:t>
            </a:r>
            <a:endParaRPr sz="40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Horisontel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Titeltext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ett</a:t>
            </a:r>
            <a:endParaRPr sz="40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två</a:t>
            </a:r>
            <a:endParaRPr sz="40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tre</a:t>
            </a:r>
            <a:endParaRPr sz="40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fyra</a:t>
            </a:r>
            <a:endParaRPr sz="40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Titeltext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457200" y="0"/>
            <a:ext cx="5600700" cy="47117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Titeltext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457200" y="4851400"/>
            <a:ext cx="5600700" cy="490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ett</a:t>
            </a:r>
            <a:endParaRPr sz="40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två</a:t>
            </a:r>
            <a:endParaRPr sz="40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tre</a:t>
            </a:r>
            <a:endParaRPr sz="40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fyra</a:t>
            </a:r>
            <a:endParaRPr sz="40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787400" y="36149"/>
            <a:ext cx="11430000" cy="287410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Titeltext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och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Titeltext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ett</a:t>
            </a:r>
            <a:endParaRPr sz="36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två</a:t>
            </a:r>
            <a:endParaRPr sz="36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tre</a:t>
            </a:r>
            <a:endParaRPr sz="36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fyra</a:t>
            </a:r>
            <a:endParaRPr sz="36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Titeltext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787400" y="2705538"/>
            <a:ext cx="5486400" cy="584112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2800"/>
              </a:spcBef>
              <a:buBlip>
                <a:blip r:embed="rId2"/>
              </a:buBlip>
              <a:defRPr sz="3000"/>
            </a:lvl1pPr>
            <a:lvl2pPr marL="685800" indent="-342900">
              <a:spcBef>
                <a:spcPts val="2800"/>
              </a:spcBef>
              <a:buBlip>
                <a:blip r:embed="rId2"/>
              </a:buBlip>
              <a:defRPr sz="3000"/>
            </a:lvl2pPr>
            <a:lvl3pPr marL="1028700" indent="-342900">
              <a:spcBef>
                <a:spcPts val="2800"/>
              </a:spcBef>
              <a:buBlip>
                <a:blip r:embed="rId2"/>
              </a:buBlip>
              <a:defRPr sz="3000"/>
            </a:lvl3pPr>
            <a:lvl4pPr marL="1371600" indent="-342900">
              <a:spcBef>
                <a:spcPts val="2800"/>
              </a:spcBef>
              <a:buBlip>
                <a:blip r:embed="rId2"/>
              </a:buBlip>
              <a:defRPr sz="3000"/>
            </a:lvl4pPr>
            <a:lvl5pPr marL="1714500" indent="-3429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Brödtext nivå ett</a:t>
            </a:r>
            <a:endParaRPr sz="30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Brödtext nivå två</a:t>
            </a:r>
            <a:endParaRPr sz="30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Brödtext nivå tre</a:t>
            </a:r>
            <a:endParaRPr sz="30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Brödtext nivå fyra</a:t>
            </a:r>
            <a:endParaRPr sz="30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ett</a:t>
            </a:r>
            <a:endParaRPr sz="36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två</a:t>
            </a:r>
            <a:endParaRPr sz="36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tre</a:t>
            </a:r>
            <a:endParaRPr sz="36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fyra</a:t>
            </a:r>
            <a:endParaRPr sz="36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–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87400" y="240862"/>
            <a:ext cx="11430000" cy="2464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Titeltext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87400" y="2705538"/>
            <a:ext cx="11430000" cy="5841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ett</a:t>
            </a:r>
            <a:endParaRPr sz="36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två</a:t>
            </a:r>
            <a:endParaRPr sz="36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tre</a:t>
            </a:r>
            <a:endParaRPr sz="36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fyra</a:t>
            </a:r>
            <a:endParaRPr sz="36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1pPr>
      <a:lvl2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2pPr>
      <a:lvl3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3pPr>
      <a:lvl4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4pPr>
      <a:lvl5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5pPr>
      <a:lvl6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6pPr>
      <a:lvl7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7pPr>
      <a:lvl8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8pPr>
      <a:lvl9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9pPr>
    </p:titleStyle>
    <p:bodyStyle>
      <a:lvl1pPr marL="3937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1pPr>
      <a:lvl2pPr marL="7874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2pPr>
      <a:lvl3pPr marL="11811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3pPr>
      <a:lvl4pPr marL="15748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4pPr>
      <a:lvl5pPr marL="19685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5pPr>
      <a:lvl6pPr marL="23622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6pPr>
      <a:lvl7pPr marL="27559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7pPr>
      <a:lvl8pPr marL="31496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8pPr>
      <a:lvl9pPr marL="35433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9pPr>
    </p:bodyStyle>
    <p:otherStyle>
      <a:lvl1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oefler Text"/>
        </a:defRPr>
      </a:lvl1pPr>
      <a:lvl2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oefler Text"/>
        </a:defRPr>
      </a:lvl2pPr>
      <a:lvl3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oefler Text"/>
        </a:defRPr>
      </a:lvl3pPr>
      <a:lvl4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oefler Text"/>
        </a:defRPr>
      </a:lvl4pPr>
      <a:lvl5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oefler Text"/>
        </a:defRPr>
      </a:lvl5pPr>
      <a:lvl6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oefler Text"/>
        </a:defRPr>
      </a:lvl6pPr>
      <a:lvl7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oefler Text"/>
        </a:defRPr>
      </a:lvl7pPr>
      <a:lvl8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oefler Text"/>
        </a:defRPr>
      </a:lvl8pPr>
      <a:lvl9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body" idx="1"/>
          </p:nvPr>
        </p:nvSpPr>
        <p:spPr>
          <a:xfrm>
            <a:off x="787400" y="4482475"/>
            <a:ext cx="11430000" cy="78865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Les animaux de Suède </a:t>
            </a:r>
          </a:p>
        </p:txBody>
      </p:sp>
      <p:sp>
        <p:nvSpPr>
          <p:cNvPr id="33" name="Shape 33"/>
          <p:cNvSpPr/>
          <p:nvPr/>
        </p:nvSpPr>
        <p:spPr>
          <a:xfrm>
            <a:off x="5905753" y="8106272"/>
            <a:ext cx="1193293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Björn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675" y="565148"/>
            <a:ext cx="5221575" cy="863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Dans la Suède, nous avons beaucoup des Animaux</a:t>
            </a:r>
          </a:p>
        </p:txBody>
      </p:sp>
      <p:pic>
        <p:nvPicPr>
          <p:cNvPr id="36" name="image4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6216" y="1915714"/>
            <a:ext cx="7502309" cy="58713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9800" y="660400"/>
            <a:ext cx="8597900" cy="66167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</p:pic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Sanglier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3200"/>
              <a:t>Le sanglier ruine printemps jardin.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9800" y="660400"/>
            <a:ext cx="8597900" cy="66167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</p:pic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L'Élan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L'élan manger des pommes.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9800" y="660400"/>
            <a:ext cx="8597900" cy="66167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</p:pic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Ours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Des ours habitent dans le nord de la Suède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E0033"/>
        </a:solidFill>
        <a:ln w="25400" cap="flat">
          <a:solidFill>
            <a:srgbClr val="87AEC1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87AEC1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E0033"/>
        </a:solidFill>
        <a:ln w="25400" cap="flat">
          <a:solidFill>
            <a:srgbClr val="87AEC1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87AEC1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