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3004800" cy="9753600"/>
  <p:notesSz cx="6858000" cy="9144000"/>
  <p:defaultTextStyle>
    <a:lvl1pPr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1pPr>
    <a:lvl2pPr indent="2286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2pPr>
    <a:lvl3pPr indent="4572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3pPr>
    <a:lvl4pPr indent="6858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4pPr>
    <a:lvl5pPr indent="9144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5pPr>
    <a:lvl6pPr indent="11430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6pPr>
    <a:lvl7pPr indent="13716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7pPr>
    <a:lvl8pPr indent="16002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8pPr>
    <a:lvl9pPr indent="18288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0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74738460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Titeltext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Brödtext nivå ett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Brödtext nivå två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Brödtext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Brödtext nivå fyra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sontel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Titeltext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Brödtext nivå ett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Brödtext nivå två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Brödtext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Brödtext nivå fyra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Titeltext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Titeltext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Brödtext nivå ett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Brödtext nivå två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Brödtext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Brödtext nivå fyra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Titeltext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Titeltext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Brödtext nivå ett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Brödtext nivå två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Brödtext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Brödtext nivå fyra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Titeltext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Brödtext nivå ett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Brödtext nivå två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Brödtext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Brödtext nivå fyra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Brödtext nivå ett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Brödtext nivå två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Brödtext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Brödtext nivå fyra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Titeltext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Brödtext nivå ett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Brödtext nivå två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Brödtext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Brödtext nivå fyra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Brödtext 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1pPr>
      <a:lvl2pPr indent="2286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2pPr>
      <a:lvl3pPr indent="4572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3pPr>
      <a:lvl4pPr indent="6858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4pPr>
      <a:lvl5pPr indent="9144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5pPr>
      <a:lvl6pPr indent="11430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6pPr>
      <a:lvl7pPr indent="13716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7pPr>
      <a:lvl8pPr indent="16002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8pPr>
      <a:lvl9pPr indent="18288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9pPr>
    </p:titleStyle>
    <p:bodyStyle>
      <a:lvl1pPr marL="381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5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1pPr>
      <a:lvl2pPr marL="762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5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2pPr>
      <a:lvl3pPr marL="1143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5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3pPr>
      <a:lvl4pPr marL="1524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5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4pPr>
      <a:lvl5pPr marL="1905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5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5pPr>
      <a:lvl6pPr marL="2286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5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6pPr>
      <a:lvl7pPr marL="2667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5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7pPr>
      <a:lvl8pPr marL="3048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5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8pPr>
      <a:lvl9pPr marL="3429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5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9pPr>
    </p:bodyStyle>
    <p:otherStyle>
      <a:lvl1pPr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1pPr>
      <a:lvl2pPr indent="228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2pPr>
      <a:lvl3pPr indent="457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3pPr>
      <a:lvl4pPr indent="685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4pPr>
      <a:lvl5pPr indent="9144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5pPr>
      <a:lvl6pPr indent="11430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6pPr>
      <a:lvl7pPr indent="1371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7pPr>
      <a:lvl8pPr indent="1600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8pPr>
      <a:lvl9pPr indent="1828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739425" y="639461"/>
            <a:ext cx="4383969" cy="959609"/>
          </a:xfrm>
          <a:prstGeom prst="rect">
            <a:avLst/>
          </a:prstGeom>
        </p:spPr>
        <p:txBody>
          <a:bodyPr/>
          <a:lstStyle>
            <a:lvl1pPr defTabSz="420624">
              <a:defRPr sz="547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72">
                <a:solidFill>
                  <a:srgbClr val="85604A"/>
                </a:solidFill>
              </a:rPr>
              <a:t>Emil Öjdal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104900" y="1658703"/>
            <a:ext cx="10795000" cy="5592997"/>
          </a:xfrm>
          <a:prstGeom prst="rect">
            <a:avLst/>
          </a:prstGeom>
        </p:spPr>
        <p:txBody>
          <a:bodyPr/>
          <a:lstStyle/>
          <a:p>
            <a:pPr lvl="0" algn="l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rPr>
              <a:t>C'est moi!</a:t>
            </a:r>
          </a:p>
          <a:p>
            <a:pPr lvl="0" algn="l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rPr>
              <a:t>Je me lève à 6:30 et je mange céréales et du lait.</a:t>
            </a:r>
          </a:p>
          <a:p>
            <a:pPr lvl="0" algn="l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rPr>
              <a:t>Comme petit déjeuner je mange céréales et du lait.</a:t>
            </a:r>
          </a:p>
          <a:p>
            <a:pPr lvl="0" algn="l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rPr>
              <a:t>À l'école je préfère maths car je ai été facile pour elle.</a:t>
            </a:r>
          </a:p>
          <a:p>
            <a:pPr lvl="0" algn="l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rPr>
              <a:t>Le soir je train ou est avec un ami.</a:t>
            </a:r>
          </a:p>
          <a:p>
            <a:pPr lvl="0" algn="l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rPr>
              <a:t>Le weekend je train ou jouant le match de handball ou est avec un ami.  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7"/>
          <p:cNvGrpSpPr/>
          <p:nvPr/>
        </p:nvGrpSpPr>
        <p:grpSpPr>
          <a:xfrm>
            <a:off x="8335183" y="728443"/>
            <a:ext cx="4086337" cy="5226711"/>
            <a:chOff x="0" y="0"/>
            <a:chExt cx="4086336" cy="5226709"/>
          </a:xfrm>
        </p:grpSpPr>
        <p:pic>
          <p:nvPicPr>
            <p:cNvPr id="36" name="72801391_2880x1920.jpeg"/>
            <p:cNvPicPr/>
            <p:nvPr/>
          </p:nvPicPr>
          <p:blipFill>
            <a:blip r:embed="rId2">
              <a:extLst/>
            </a:blip>
            <a:srcRect l="24521" t="1048" r="24450" b="1048"/>
            <a:stretch>
              <a:fillRect/>
            </a:stretch>
          </p:blipFill>
          <p:spPr>
            <a:xfrm>
              <a:off x="0" y="0"/>
              <a:ext cx="4086337" cy="52267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" name="Bildobjekt 34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086337" cy="5226710"/>
            </a:xfrm>
            <a:prstGeom prst="rect">
              <a:avLst/>
            </a:prstGeom>
            <a:effectLst/>
          </p:spPr>
        </p:pic>
      </p:grp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244600" y="1073150"/>
            <a:ext cx="5715000" cy="3314700"/>
          </a:xfrm>
          <a:prstGeom prst="rect">
            <a:avLst/>
          </a:prstGeom>
        </p:spPr>
        <p:txBody>
          <a:bodyPr/>
          <a:lstStyle/>
          <a:p>
            <a:pPr lvl="0" defTabSz="490727">
              <a:defRPr sz="1800">
                <a:solidFill>
                  <a:srgbClr val="000000"/>
                </a:solidFill>
              </a:defRPr>
            </a:pPr>
            <a:r>
              <a:rPr sz="5040">
                <a:solidFill>
                  <a:srgbClr val="85604A"/>
                </a:solidFill>
              </a:rPr>
              <a:t>Lundi matin</a:t>
            </a:r>
          </a:p>
          <a:p>
            <a:pPr lvl="0" defTabSz="490727">
              <a:defRPr sz="1800">
                <a:solidFill>
                  <a:srgbClr val="000000"/>
                </a:solidFill>
              </a:defRPr>
            </a:pPr>
            <a:endParaRPr sz="5040">
              <a:solidFill>
                <a:srgbClr val="85604A"/>
              </a:solidFill>
            </a:endParaRPr>
          </a:p>
          <a:p>
            <a:pPr lvl="0" defTabSz="490727">
              <a:defRPr sz="1800">
                <a:solidFill>
                  <a:srgbClr val="000000"/>
                </a:solidFill>
              </a:defRPr>
            </a:pPr>
            <a:endParaRPr sz="5040">
              <a:solidFill>
                <a:srgbClr val="85604A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887359" y="2299491"/>
            <a:ext cx="7106924" cy="7017943"/>
          </a:xfrm>
          <a:prstGeom prst="rect">
            <a:avLst/>
          </a:prstGeom>
        </p:spPr>
        <p:txBody>
          <a:bodyPr/>
          <a:lstStyle>
            <a:lvl1pPr algn="l">
              <a:spcBef>
                <a:spcPts val="2800"/>
              </a:spcBef>
              <a:defRPr sz="3200"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25B48"/>
                </a:solidFill>
              </a:rPr>
              <a:t>Je me réveille, manger le petit déjeuner, me préparer pour l'école et aller au bus. L'école commence neuf heures et demie et se termine à quatre heures. Lorsque l'école est finie, je prends le bus maison et bouchons puis je vérifie peut-être une bonne série.</a:t>
            </a:r>
          </a:p>
        </p:txBody>
      </p:sp>
    </p:spTree>
    <p:extLst>
      <p:ext uri="{BB962C8B-B14F-4D97-AF65-F5344CB8AC3E}">
        <p14:creationId xmlns:p14="http://schemas.microsoft.com/office/powerpoint/2010/main" val="389699752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Un jour ordinaire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104900" y="5656080"/>
            <a:ext cx="10795000" cy="2235201"/>
          </a:xfrm>
          <a:prstGeom prst="rect">
            <a:avLst/>
          </a:prstGeom>
        </p:spPr>
        <p:txBody>
          <a:bodyPr/>
          <a:lstStyle>
            <a:lvl1pPr algn="l" defTabSz="537463">
              <a:spcBef>
                <a:spcPts val="2900"/>
              </a:spcBef>
              <a:defRPr sz="3312"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625B48"/>
                </a:solidFill>
              </a:rPr>
              <a:t>Je me lève à sept heures et monte et mange mon petit déjeuner et puis je me brosse les dents et aller à l'école . Après l'école, je rentre chez moi et je vais Longboard toute la journée . Ensuite, je me couche ...</a:t>
            </a:r>
          </a:p>
        </p:txBody>
      </p:sp>
    </p:spTree>
    <p:extLst>
      <p:ext uri="{BB962C8B-B14F-4D97-AF65-F5344CB8AC3E}">
        <p14:creationId xmlns:p14="http://schemas.microsoft.com/office/powerpoint/2010/main" val="56769471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Elias Hultén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37653" y="5016500"/>
            <a:ext cx="11929494" cy="395597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rPr>
              <a:t>Salut! Je m'appelle Elias.</a:t>
            </a:r>
          </a:p>
          <a:p>
            <a:pPr lvl="0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rPr>
              <a:t>  Je me lève á 08.00.</a:t>
            </a:r>
          </a:p>
          <a:p>
            <a:pPr lvl="0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rPr>
              <a:t>Comme petit dejéuner je mange pain grillé.</a:t>
            </a:r>
          </a:p>
          <a:p>
            <a:pPr lvl="0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rPr>
              <a:t>Je prends le bus a ecole.</a:t>
            </a:r>
          </a:p>
        </p:txBody>
      </p:sp>
      <p:pic>
        <p:nvPicPr>
          <p:cNvPr id="34" name="Bildobjekt 3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68531" y="1453339"/>
            <a:ext cx="2709492" cy="359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6481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3236834" y="742251"/>
            <a:ext cx="10795001" cy="1309855"/>
          </a:xfrm>
          <a:prstGeom prst="rect">
            <a:avLst/>
          </a:prstGeom>
        </p:spPr>
        <p:txBody>
          <a:bodyPr/>
          <a:lstStyle>
            <a:lvl1pPr defTabSz="578358">
              <a:defRPr sz="752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524">
                <a:solidFill>
                  <a:srgbClr val="85604A"/>
                </a:solidFill>
              </a:rPr>
              <a:t>Un jourordinaire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4325644" y="2473406"/>
            <a:ext cx="7635169" cy="6430543"/>
          </a:xfrm>
          <a:prstGeom prst="rect">
            <a:avLst/>
          </a:prstGeom>
        </p:spPr>
        <p:txBody>
          <a:bodyPr/>
          <a:lstStyle/>
          <a:p>
            <a:pPr lvl="0" defTabSz="362204">
              <a:defRPr sz="1800">
                <a:solidFill>
                  <a:srgbClr val="000000"/>
                </a:solidFill>
              </a:defRPr>
            </a:pPr>
            <a:r>
              <a:rPr sz="1612">
                <a:solidFill>
                  <a:srgbClr val="625B48"/>
                </a:solidFill>
              </a:rPr>
              <a:t>Je me lève à 8 heure</a:t>
            </a:r>
          </a:p>
          <a:p>
            <a:pPr lvl="0" defTabSz="362204">
              <a:defRPr sz="1800">
                <a:solidFill>
                  <a:srgbClr val="000000"/>
                </a:solidFill>
              </a:defRPr>
            </a:pPr>
            <a:r>
              <a:rPr sz="1612">
                <a:solidFill>
                  <a:srgbClr val="625B48"/>
                </a:solidFill>
              </a:rPr>
              <a:t>Je le fais moi-même, et puis j'ai manger le petit déjeuner, je mange des sandwichs </a:t>
            </a:r>
          </a:p>
          <a:p>
            <a:pPr lvl="0" defTabSz="362204">
              <a:defRPr sz="1800">
                <a:solidFill>
                  <a:srgbClr val="000000"/>
                </a:solidFill>
              </a:defRPr>
            </a:pPr>
            <a:r>
              <a:rPr sz="1612">
                <a:solidFill>
                  <a:srgbClr val="625B48"/>
                </a:solidFill>
              </a:rPr>
              <a:t>Souvent.</a:t>
            </a:r>
          </a:p>
          <a:p>
            <a:pPr lvl="0" defTabSz="362204">
              <a:defRPr sz="1800">
                <a:solidFill>
                  <a:srgbClr val="000000"/>
                </a:solidFill>
              </a:defRPr>
            </a:pPr>
            <a:r>
              <a:rPr sz="1612">
                <a:solidFill>
                  <a:srgbClr val="625B48"/>
                </a:solidFill>
              </a:rPr>
              <a:t>puis j'aller avec le bus à l'école.</a:t>
            </a:r>
          </a:p>
          <a:p>
            <a:pPr lvl="0" defTabSz="362204">
              <a:defRPr sz="1800">
                <a:solidFill>
                  <a:srgbClr val="000000"/>
                </a:solidFill>
              </a:defRPr>
            </a:pPr>
            <a:r>
              <a:rPr sz="1612">
                <a:solidFill>
                  <a:srgbClr val="625B48"/>
                </a:solidFill>
              </a:rPr>
              <a:t>J'ai quitté l'école à 16 et prendre le bus maison</a:t>
            </a:r>
          </a:p>
          <a:p>
            <a:pPr lvl="0" defTabSz="362204">
              <a:defRPr sz="1800">
                <a:solidFill>
                  <a:srgbClr val="000000"/>
                </a:solidFill>
              </a:defRPr>
            </a:pPr>
            <a:r>
              <a:rPr sz="1612">
                <a:solidFill>
                  <a:srgbClr val="625B48"/>
                </a:solidFill>
              </a:rPr>
              <a:t> puis je rentrer à la maison et faire ses devoirs.</a:t>
            </a:r>
          </a:p>
          <a:p>
            <a:pPr lvl="0" defTabSz="362204">
              <a:defRPr sz="1800">
                <a:solidFill>
                  <a:srgbClr val="000000"/>
                </a:solidFill>
              </a:defRPr>
            </a:pPr>
            <a:r>
              <a:rPr sz="1612">
                <a:solidFill>
                  <a:srgbClr val="625B48"/>
                </a:solidFill>
              </a:rPr>
              <a:t>19 heure commence ma formation et la fin 22 heure</a:t>
            </a:r>
          </a:p>
          <a:p>
            <a:pPr lvl="0" defTabSz="362204">
              <a:defRPr sz="1800">
                <a:solidFill>
                  <a:srgbClr val="000000"/>
                </a:solidFill>
              </a:defRPr>
            </a:pPr>
            <a:r>
              <a:rPr sz="1612">
                <a:solidFill>
                  <a:srgbClr val="625B48"/>
                </a:solidFill>
              </a:rPr>
              <a:t>// Wilma .</a:t>
            </a:r>
          </a:p>
        </p:txBody>
      </p:sp>
      <p:pic>
        <p:nvPicPr>
          <p:cNvPr id="34" name="Bildobjekt 3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117" y="1107741"/>
            <a:ext cx="3909778" cy="694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3002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Un jour ordinaire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Emil  Helldner</a:t>
            </a:r>
          </a:p>
        </p:txBody>
      </p:sp>
    </p:spTree>
    <p:extLst>
      <p:ext uri="{BB962C8B-B14F-4D97-AF65-F5344CB8AC3E}">
        <p14:creationId xmlns:p14="http://schemas.microsoft.com/office/powerpoint/2010/main" val="221754039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7"/>
          <p:cNvGrpSpPr/>
          <p:nvPr/>
        </p:nvGrpSpPr>
        <p:grpSpPr>
          <a:xfrm>
            <a:off x="6705599" y="1267433"/>
            <a:ext cx="5643739" cy="7218735"/>
            <a:chOff x="0" y="0"/>
            <a:chExt cx="5643737" cy="7218733"/>
          </a:xfrm>
        </p:grpSpPr>
        <p:pic>
          <p:nvPicPr>
            <p:cNvPr id="36" name="51CC7F83-15FE-4756-8F94-73F32FF0E9DC-L0-001.jpeg"/>
            <p:cNvPicPr/>
            <p:nvPr/>
          </p:nvPicPr>
          <p:blipFill>
            <a:blip r:embed="rId2">
              <a:extLst/>
            </a:blip>
            <a:srcRect l="14990" r="14990"/>
            <a:stretch>
              <a:fillRect/>
            </a:stretch>
          </p:blipFill>
          <p:spPr>
            <a:xfrm>
              <a:off x="0" y="0"/>
              <a:ext cx="5643738" cy="72187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" name="Bildobjekt 34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643738" cy="7218735"/>
            </a:xfrm>
            <a:prstGeom prst="rect">
              <a:avLst/>
            </a:prstGeom>
            <a:effectLst/>
          </p:spPr>
        </p:pic>
      </p:grp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Lundi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35000" y="4940299"/>
            <a:ext cx="5715000" cy="3606801"/>
          </a:xfrm>
          <a:prstGeom prst="rect">
            <a:avLst/>
          </a:prstGeom>
        </p:spPr>
        <p:txBody>
          <a:bodyPr/>
          <a:lstStyle>
            <a:lvl1pPr algn="l">
              <a:spcBef>
                <a:spcPts val="3200"/>
              </a:spcBef>
              <a:defRPr sz="3600"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Après l'école, donc je vais avec ma mère à mon cours de peinture de manga .</a:t>
            </a:r>
          </a:p>
        </p:txBody>
      </p:sp>
    </p:spTree>
    <p:extLst>
      <p:ext uri="{BB962C8B-B14F-4D97-AF65-F5344CB8AC3E}">
        <p14:creationId xmlns:p14="http://schemas.microsoft.com/office/powerpoint/2010/main" val="275348639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3"/>
          <p:cNvGrpSpPr/>
          <p:nvPr/>
        </p:nvGrpSpPr>
        <p:grpSpPr>
          <a:xfrm>
            <a:off x="2844800" y="693806"/>
            <a:ext cx="7315201" cy="5406888"/>
            <a:chOff x="0" y="0"/>
            <a:chExt cx="7315200" cy="5406886"/>
          </a:xfrm>
        </p:grpSpPr>
        <p:pic>
          <p:nvPicPr>
            <p:cNvPr id="42" name="868B0022-3DF7-4394-BAEA-65FD3089110A-L0-001.jpeg"/>
            <p:cNvPicPr/>
            <p:nvPr/>
          </p:nvPicPr>
          <p:blipFill>
            <a:blip r:embed="rId2">
              <a:extLst/>
            </a:blip>
            <a:srcRect l="11948" r="11948"/>
            <a:stretch>
              <a:fillRect/>
            </a:stretch>
          </p:blipFill>
          <p:spPr>
            <a:xfrm>
              <a:off x="0" y="0"/>
              <a:ext cx="7315200" cy="540688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" name="Bildobjekt 40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315201" cy="5406887"/>
            </a:xfrm>
            <a:prstGeom prst="rect">
              <a:avLst/>
            </a:prstGeom>
            <a:effectLst/>
          </p:spPr>
        </p:pic>
      </p:grpSp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Mardi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algn="l">
              <a:spcBef>
                <a:spcPts val="3200"/>
              </a:spcBef>
              <a:defRPr sz="3600"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après l'école je joue mes jeux vidéo Cs : GO</a:t>
            </a:r>
          </a:p>
        </p:txBody>
      </p:sp>
    </p:spTree>
    <p:extLst>
      <p:ext uri="{BB962C8B-B14F-4D97-AF65-F5344CB8AC3E}">
        <p14:creationId xmlns:p14="http://schemas.microsoft.com/office/powerpoint/2010/main" val="51992981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9"/>
          <p:cNvGrpSpPr/>
          <p:nvPr/>
        </p:nvGrpSpPr>
        <p:grpSpPr>
          <a:xfrm>
            <a:off x="6713070" y="1432209"/>
            <a:ext cx="5461001" cy="6985001"/>
            <a:chOff x="0" y="0"/>
            <a:chExt cx="5461000" cy="6985000"/>
          </a:xfrm>
        </p:grpSpPr>
        <p:pic>
          <p:nvPicPr>
            <p:cNvPr id="48" name="62341E00-05D4-4AB7-85E0-586782C19C6F-L0-001.gif"/>
            <p:cNvPicPr/>
            <p:nvPr/>
          </p:nvPicPr>
          <p:blipFill>
            <a:blip r:embed="rId2">
              <a:extLst/>
            </a:blip>
            <a:srcRect l="9872" r="9872"/>
            <a:stretch>
              <a:fillRect/>
            </a:stretch>
          </p:blipFill>
          <p:spPr>
            <a:xfrm>
              <a:off x="0" y="0"/>
              <a:ext cx="5461000" cy="6985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7" name="Bildobjekt 46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461000" cy="6985000"/>
            </a:xfrm>
            <a:prstGeom prst="rect">
              <a:avLst/>
            </a:prstGeom>
            <a:effectLst/>
          </p:spPr>
        </p:pic>
      </p:grp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787281" y="1479549"/>
            <a:ext cx="5715001" cy="33147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mercredi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algn="l">
              <a:spcBef>
                <a:spcPts val="3200"/>
              </a:spcBef>
              <a:defRPr sz="3600"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Je vais à l'école , puis je ai donc l'habitude de faire la plupart de leurs devoirs le mercredi, nous alutar scolaire précoce</a:t>
            </a:r>
          </a:p>
        </p:txBody>
      </p:sp>
    </p:spTree>
    <p:extLst>
      <p:ext uri="{BB962C8B-B14F-4D97-AF65-F5344CB8AC3E}">
        <p14:creationId xmlns:p14="http://schemas.microsoft.com/office/powerpoint/2010/main" val="203482526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Bildobjekt 5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4600" y="3048000"/>
            <a:ext cx="4399197" cy="5664200"/>
          </a:xfrm>
          <a:prstGeom prst="rect">
            <a:avLst/>
          </a:prstGeom>
        </p:spPr>
      </p:pic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Jeudi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après l'école le jeudi je escrime généralement autour de l'horloge sept</a:t>
            </a:r>
          </a:p>
        </p:txBody>
      </p:sp>
    </p:spTree>
    <p:extLst>
      <p:ext uri="{BB962C8B-B14F-4D97-AF65-F5344CB8AC3E}">
        <p14:creationId xmlns:p14="http://schemas.microsoft.com/office/powerpoint/2010/main" val="318678167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9"/>
          <p:cNvGrpSpPr/>
          <p:nvPr/>
        </p:nvGrpSpPr>
        <p:grpSpPr>
          <a:xfrm>
            <a:off x="193846" y="168661"/>
            <a:ext cx="12891214" cy="5695773"/>
            <a:chOff x="0" y="0"/>
            <a:chExt cx="12891213" cy="5695772"/>
          </a:xfrm>
        </p:grpSpPr>
        <p:pic>
          <p:nvPicPr>
            <p:cNvPr id="58" name="D8F02961-219E-4659-B46F-C70B81E8F9CB-L0-001.jpeg"/>
            <p:cNvPicPr/>
            <p:nvPr/>
          </p:nvPicPr>
          <p:blipFill>
            <a:blip r:embed="rId2">
              <a:extLst/>
            </a:blip>
            <a:srcRect l="4851" t="23666" r="5748" b="23666"/>
            <a:stretch>
              <a:fillRect/>
            </a:stretch>
          </p:blipFill>
          <p:spPr>
            <a:xfrm>
              <a:off x="0" y="0"/>
              <a:ext cx="12891213" cy="569577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7" name="Bildobjekt 56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2891215" cy="5695773"/>
            </a:xfrm>
            <a:prstGeom prst="rect">
              <a:avLst/>
            </a:prstGeom>
            <a:effectLst/>
          </p:spPr>
        </p:pic>
      </p:grpSp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vendredi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algn="l">
              <a:spcBef>
                <a:spcPts val="3200"/>
              </a:spcBef>
              <a:defRPr sz="3600"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På fredag efter klockan nio brukar jag se på film och äta chips </a:t>
            </a:r>
          </a:p>
        </p:txBody>
      </p:sp>
    </p:spTree>
    <p:extLst>
      <p:ext uri="{BB962C8B-B14F-4D97-AF65-F5344CB8AC3E}">
        <p14:creationId xmlns:p14="http://schemas.microsoft.com/office/powerpoint/2010/main" val="169895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241952" y="5600015"/>
            <a:ext cx="10795001" cy="3556001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85604A"/>
                </a:solidFill>
              </a:rPr>
              <a:t>Je me lève a 07:30. Comme petit dejéuner je magne copeaux de choclat. A l'école je prefère sport. Juste aprese l'ecole, je vais a la patinoire et a jour hockey. 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546514" y="1300842"/>
            <a:ext cx="10795001" cy="22352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UN JOUR ORDINAIRE</a:t>
            </a:r>
          </a:p>
        </p:txBody>
      </p:sp>
      <p:pic>
        <p:nvPicPr>
          <p:cNvPr id="34" name="Bildobjekt 3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645" y="2079565"/>
            <a:ext cx="5320961" cy="3584726"/>
          </a:xfrm>
          <a:prstGeom prst="rect">
            <a:avLst/>
          </a:prstGeom>
        </p:spPr>
      </p:pic>
      <p:pic>
        <p:nvPicPr>
          <p:cNvPr id="35" name="Bildobjekt 3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9817" y="2151713"/>
            <a:ext cx="6174874" cy="3440431"/>
          </a:xfrm>
          <a:prstGeom prst="rect">
            <a:avLst/>
          </a:prstGeom>
        </p:spPr>
      </p:pic>
      <p:sp>
        <p:nvSpPr>
          <p:cNvPr id="36" name="Shape 36"/>
          <p:cNvSpPr/>
          <p:nvPr/>
        </p:nvSpPr>
        <p:spPr>
          <a:xfrm>
            <a:off x="2644707" y="5506668"/>
            <a:ext cx="9771180" cy="737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25B48"/>
                </a:solidFill>
              </a:rPr>
              <a:t>Mon joueur préféré est Niklas Bäckström</a:t>
            </a:r>
          </a:p>
        </p:txBody>
      </p:sp>
      <p:pic>
        <p:nvPicPr>
          <p:cNvPr id="37" name="Bildobjekt 36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76781" y="6132978"/>
            <a:ext cx="3195552" cy="2093147"/>
          </a:xfrm>
          <a:prstGeom prst="rect">
            <a:avLst/>
          </a:prstGeom>
        </p:spPr>
      </p:pic>
      <p:sp>
        <p:nvSpPr>
          <p:cNvPr id="38" name="Shape 38"/>
          <p:cNvSpPr/>
          <p:nvPr/>
        </p:nvSpPr>
        <p:spPr>
          <a:xfrm>
            <a:off x="7685743" y="6810997"/>
            <a:ext cx="4608853" cy="737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25B48"/>
                </a:solidFill>
              </a:rPr>
              <a:t>&lt;--Moi</a:t>
            </a:r>
          </a:p>
        </p:txBody>
      </p:sp>
      <p:sp>
        <p:nvSpPr>
          <p:cNvPr id="39" name="Shape 39"/>
          <p:cNvSpPr/>
          <p:nvPr/>
        </p:nvSpPr>
        <p:spPr>
          <a:xfrm>
            <a:off x="2149793" y="645483"/>
            <a:ext cx="8705213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25B48"/>
                </a:solidFill>
              </a:rPr>
              <a:t>Albin Legnedahl</a:t>
            </a:r>
          </a:p>
        </p:txBody>
      </p:sp>
    </p:spTree>
    <p:extLst>
      <p:ext uri="{BB962C8B-B14F-4D97-AF65-F5344CB8AC3E}">
        <p14:creationId xmlns:p14="http://schemas.microsoft.com/office/powerpoint/2010/main" val="380485859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104900" y="-2014036"/>
            <a:ext cx="10795000" cy="392909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Un jour ordinaire 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744480" y="2875568"/>
            <a:ext cx="10795001" cy="1270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lvl="0" defTabSz="233679">
              <a:defRPr sz="1040"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704149" y="2386468"/>
            <a:ext cx="11352852" cy="7214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25B48"/>
                </a:solidFill>
              </a:rPr>
              <a:t>Je me lève  à 6:15 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25B48"/>
                </a:solidFill>
              </a:rPr>
              <a:t>Comme petit déjeuner je mange sandwich au fromage et jus de pomme.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25B48"/>
                </a:solidFill>
              </a:rPr>
              <a:t>Aller à l'école en bus.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25B48"/>
                </a:solidFill>
              </a:rPr>
              <a:t>À l'école je prefère suédois ,anglais et connaissance de société.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25B48"/>
                </a:solidFill>
              </a:rPr>
              <a:t>Le soir je joue le floorball et faire mes devoirs.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4000">
              <a:solidFill>
                <a:srgbClr val="625B48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25B48"/>
                </a:solidFill>
              </a:rPr>
              <a:t>Le weekend j'ai match de floorball et floorball formation.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25B48"/>
                </a:solidFill>
              </a:rPr>
              <a:t>                             Thea</a:t>
            </a:r>
          </a:p>
        </p:txBody>
      </p:sp>
    </p:spTree>
    <p:extLst>
      <p:ext uri="{BB962C8B-B14F-4D97-AF65-F5344CB8AC3E}">
        <p14:creationId xmlns:p14="http://schemas.microsoft.com/office/powerpoint/2010/main" val="98315038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objekt 3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328" y="311554"/>
            <a:ext cx="5371708" cy="5346308"/>
          </a:xfrm>
          <a:prstGeom prst="rect">
            <a:avLst/>
          </a:prstGeom>
        </p:spPr>
      </p:pic>
      <p:pic>
        <p:nvPicPr>
          <p:cNvPr id="33" name="Bildobjekt 3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2743" y="5541795"/>
            <a:ext cx="7219934" cy="4022689"/>
          </a:xfrm>
          <a:prstGeom prst="rect">
            <a:avLst/>
          </a:prstGeom>
        </p:spPr>
      </p:pic>
      <p:sp>
        <p:nvSpPr>
          <p:cNvPr id="34" name="Shape 34"/>
          <p:cNvSpPr/>
          <p:nvPr/>
        </p:nvSpPr>
        <p:spPr>
          <a:xfrm>
            <a:off x="5397187" y="448436"/>
            <a:ext cx="2210426" cy="2032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25B48"/>
                </a:solidFill>
              </a:rPr>
              <a:t>Hugo Lager</a:t>
            </a:r>
          </a:p>
        </p:txBody>
      </p:sp>
      <p:sp>
        <p:nvSpPr>
          <p:cNvPr id="35" name="Shape 35"/>
          <p:cNvSpPr/>
          <p:nvPr/>
        </p:nvSpPr>
        <p:spPr>
          <a:xfrm>
            <a:off x="7263086" y="673054"/>
            <a:ext cx="5262748" cy="4623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25B48"/>
                </a:solidFill>
              </a:rPr>
              <a:t>Je me lève à l'école 6.30 et ce week-end 10.00 - 11.00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25B48"/>
                </a:solidFill>
              </a:rPr>
              <a:t>Comme petit déjeuner je mange sandwiches, des œufs et du porridge.</a:t>
            </a:r>
          </a:p>
        </p:txBody>
      </p:sp>
      <p:sp>
        <p:nvSpPr>
          <p:cNvPr id="36" name="Shape 36"/>
          <p:cNvSpPr/>
          <p:nvPr/>
        </p:nvSpPr>
        <p:spPr>
          <a:xfrm>
            <a:off x="9724683" y="7191708"/>
            <a:ext cx="2749431" cy="2032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25B48"/>
                </a:solidFill>
              </a:rPr>
              <a:t>Je joue au foot et aller a la gym </a:t>
            </a:r>
          </a:p>
        </p:txBody>
      </p:sp>
      <p:sp>
        <p:nvSpPr>
          <p:cNvPr id="37" name="Shape 37"/>
          <p:cNvSpPr/>
          <p:nvPr/>
        </p:nvSpPr>
        <p:spPr>
          <a:xfrm>
            <a:off x="5361559" y="3987546"/>
            <a:ext cx="2281683" cy="1384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25B48"/>
                </a:solidFill>
              </a:rPr>
              <a:t>École suce!</a:t>
            </a:r>
          </a:p>
        </p:txBody>
      </p:sp>
      <p:sp>
        <p:nvSpPr>
          <p:cNvPr id="38" name="Shape 38"/>
          <p:cNvSpPr/>
          <p:nvPr/>
        </p:nvSpPr>
        <p:spPr>
          <a:xfrm>
            <a:off x="7578107" y="5359146"/>
            <a:ext cx="4226307" cy="2032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25B48"/>
                </a:solidFill>
              </a:rPr>
              <a:t>Chillin sur le week-end et joue GTA 5</a:t>
            </a:r>
          </a:p>
        </p:txBody>
      </p:sp>
    </p:spTree>
    <p:extLst>
      <p:ext uri="{BB962C8B-B14F-4D97-AF65-F5344CB8AC3E}">
        <p14:creationId xmlns:p14="http://schemas.microsoft.com/office/powerpoint/2010/main" val="361304874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Un jour ordinaire 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116320" y="2639845"/>
            <a:ext cx="10772159" cy="6480510"/>
          </a:xfrm>
          <a:prstGeom prst="rect">
            <a:avLst/>
          </a:prstGeom>
        </p:spPr>
        <p:txBody>
          <a:bodyPr anchor="t"/>
          <a:lstStyle/>
          <a:p>
            <a:pPr marL="369570" lvl="0" indent="-369570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625B48"/>
                </a:solidFill>
              </a:rPr>
              <a:t>C'est moi!                                                                  Je me lève à 06:30 et puis je me sens généralement à mes vêtements et puis je vais habituellement à l'autobus.</a:t>
            </a:r>
          </a:p>
          <a:p>
            <a:pPr marL="369570" lvl="0" indent="-369570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625B48"/>
                </a:solidFill>
              </a:rPr>
              <a:t>Je vais à l'école à 14:30 puis je rentrer à la maison et les vêtements d'entraînement. puis je vais à la formation et la pratique jusqu'à 20:00 puis je vais maison et douche puis j'aller et m'ajouter et vérifier sur l'iPad.      </a:t>
            </a:r>
          </a:p>
          <a:p>
            <a:pPr marL="369570" lvl="0" indent="-369570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625B48"/>
                </a:solidFill>
              </a:rPr>
              <a:t>D'Emelie</a:t>
            </a:r>
          </a:p>
        </p:txBody>
      </p:sp>
    </p:spTree>
    <p:extLst>
      <p:ext uri="{BB962C8B-B14F-4D97-AF65-F5344CB8AC3E}">
        <p14:creationId xmlns:p14="http://schemas.microsoft.com/office/powerpoint/2010/main" val="209476826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922162" y="-2044492"/>
            <a:ext cx="10795001" cy="3556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Un jour ordinaire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 </a:t>
            </a:r>
          </a:p>
        </p:txBody>
      </p:sp>
      <p:sp>
        <p:nvSpPr>
          <p:cNvPr id="34" name="Shape 34"/>
          <p:cNvSpPr/>
          <p:nvPr/>
        </p:nvSpPr>
        <p:spPr>
          <a:xfrm>
            <a:off x="909827" y="1645362"/>
            <a:ext cx="11185145" cy="1384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25B48"/>
                </a:solidFill>
              </a:rPr>
              <a:t>Je me lève á 07:00. Je prends le bus á l'école.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25B48"/>
                </a:solidFill>
              </a:rPr>
              <a:t>Á l'école, je prefère sciences sociales et sciences.</a:t>
            </a:r>
          </a:p>
        </p:txBody>
      </p:sp>
    </p:spTree>
    <p:extLst>
      <p:ext uri="{BB962C8B-B14F-4D97-AF65-F5344CB8AC3E}">
        <p14:creationId xmlns:p14="http://schemas.microsoft.com/office/powerpoint/2010/main" val="186464226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104900" y="1077269"/>
            <a:ext cx="10300087" cy="143929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Un jour ordinaire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120128" y="2907407"/>
            <a:ext cx="7597099" cy="6179280"/>
          </a:xfrm>
          <a:prstGeom prst="rect">
            <a:avLst/>
          </a:prstGeom>
        </p:spPr>
        <p:txBody>
          <a:bodyPr/>
          <a:lstStyle/>
          <a:p>
            <a:pPr lvl="0" defTabSz="391414">
              <a:defRPr sz="1800">
                <a:solidFill>
                  <a:srgbClr val="000000"/>
                </a:solidFill>
              </a:defRPr>
            </a:pPr>
            <a:r>
              <a:rPr sz="1742">
                <a:solidFill>
                  <a:srgbClr val="625B48"/>
                </a:solidFill>
              </a:rPr>
              <a:t>C'est  moi! </a:t>
            </a:r>
          </a:p>
          <a:p>
            <a:pPr lvl="0" defTabSz="391414">
              <a:defRPr sz="1800">
                <a:solidFill>
                  <a:srgbClr val="000000"/>
                </a:solidFill>
              </a:defRPr>
            </a:pPr>
            <a:r>
              <a:rPr sz="1742">
                <a:solidFill>
                  <a:srgbClr val="625B48"/>
                </a:solidFill>
              </a:rPr>
              <a:t>Je  m'appelle  Matilda. </a:t>
            </a:r>
          </a:p>
          <a:p>
            <a:pPr lvl="0" defTabSz="391414">
              <a:defRPr sz="1800">
                <a:solidFill>
                  <a:srgbClr val="000000"/>
                </a:solidFill>
              </a:defRPr>
            </a:pPr>
            <a:r>
              <a:rPr sz="1742">
                <a:solidFill>
                  <a:srgbClr val="625B48"/>
                </a:solidFill>
              </a:rPr>
              <a:t>Je  me  lève  à  6:50 </a:t>
            </a:r>
          </a:p>
          <a:p>
            <a:pPr lvl="0" defTabSz="391414">
              <a:defRPr sz="1800">
                <a:solidFill>
                  <a:srgbClr val="000000"/>
                </a:solidFill>
              </a:defRPr>
            </a:pPr>
            <a:r>
              <a:rPr sz="1742">
                <a:solidFill>
                  <a:srgbClr val="625B48"/>
                </a:solidFill>
              </a:rPr>
              <a:t>Comme  petit  déjeuner  je  mange  céréales  et  du  lait et  du  d'orange </a:t>
            </a:r>
          </a:p>
          <a:p>
            <a:pPr lvl="0" defTabSz="391414">
              <a:defRPr sz="1800">
                <a:solidFill>
                  <a:srgbClr val="000000"/>
                </a:solidFill>
              </a:defRPr>
            </a:pPr>
            <a:r>
              <a:rPr sz="1742">
                <a:solidFill>
                  <a:srgbClr val="625B48"/>
                </a:solidFill>
              </a:rPr>
              <a:t>À  l'école   je  préfère  les  sports  et le  dessin.</a:t>
            </a:r>
          </a:p>
          <a:p>
            <a:pPr lvl="0" defTabSz="391414">
              <a:defRPr sz="1800">
                <a:solidFill>
                  <a:srgbClr val="000000"/>
                </a:solidFill>
              </a:defRPr>
            </a:pPr>
            <a:r>
              <a:rPr sz="1742">
                <a:solidFill>
                  <a:srgbClr val="625B48"/>
                </a:solidFill>
              </a:rPr>
              <a:t>Le  soir  je  joue  au  foot  et  le  handball.</a:t>
            </a:r>
          </a:p>
          <a:p>
            <a:pPr lvl="0" defTabSz="391414">
              <a:defRPr sz="1800">
                <a:solidFill>
                  <a:srgbClr val="000000"/>
                </a:solidFill>
              </a:defRPr>
            </a:pPr>
            <a:r>
              <a:rPr sz="1742">
                <a:solidFill>
                  <a:srgbClr val="625B48"/>
                </a:solidFill>
              </a:rPr>
              <a:t>Le  weekend  je  suis  avec  des  amis.  </a:t>
            </a:r>
          </a:p>
        </p:txBody>
      </p:sp>
      <p:pic>
        <p:nvPicPr>
          <p:cNvPr id="34" name="Bildobjekt 3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67069" y="3238830"/>
            <a:ext cx="2865189" cy="5174180"/>
          </a:xfrm>
          <a:prstGeom prst="rect">
            <a:avLst/>
          </a:prstGeom>
        </p:spPr>
      </p:pic>
      <p:pic>
        <p:nvPicPr>
          <p:cNvPr id="35" name="Bildobjekt 3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3753" y="1694927"/>
            <a:ext cx="1933170" cy="2887053"/>
          </a:xfrm>
          <a:prstGeom prst="rect">
            <a:avLst/>
          </a:prstGeom>
        </p:spPr>
      </p:pic>
      <p:pic>
        <p:nvPicPr>
          <p:cNvPr id="36" name="Bildobjekt 35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07286" y="599348"/>
            <a:ext cx="1801503" cy="239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4740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 </a:t>
            </a:r>
          </a:p>
        </p:txBody>
      </p:sp>
      <p:sp>
        <p:nvSpPr>
          <p:cNvPr id="34" name="Shape 34"/>
          <p:cNvSpPr/>
          <p:nvPr/>
        </p:nvSpPr>
        <p:spPr>
          <a:xfrm>
            <a:off x="6379769" y="1645362"/>
            <a:ext cx="24526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smtClean="0">
                <a:solidFill>
                  <a:srgbClr val="625B48"/>
                </a:solidFill>
              </a:rPr>
              <a:t>.</a:t>
            </a:r>
            <a:endParaRPr sz="4000" dirty="0">
              <a:solidFill>
                <a:srgbClr val="625B48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75" y="1209675"/>
            <a:ext cx="9696450" cy="733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306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objekt 3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4600" y="3048000"/>
            <a:ext cx="4292600" cy="5664200"/>
          </a:xfrm>
          <a:prstGeom prst="rect">
            <a:avLst/>
          </a:prstGeom>
        </p:spPr>
      </p:pic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Un jour ordinarie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Lundi matin, je me lève á 8h et prendre le petit déjuner. Ensuite, je me suis préparé pour l'ecole. Maman m'a conduit á l'ecole á 9h.</a:t>
            </a: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Après l'ecole, je ai de volley-ball.</a:t>
            </a:r>
          </a:p>
        </p:txBody>
      </p:sp>
    </p:spTree>
    <p:extLst>
      <p:ext uri="{BB962C8B-B14F-4D97-AF65-F5344CB8AC3E}">
        <p14:creationId xmlns:p14="http://schemas.microsoft.com/office/powerpoint/2010/main" val="23517761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680684" y="1093746"/>
            <a:ext cx="5867282" cy="756610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Salut!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Mon nom est Emelie Silverin. J'ai 13 ans. Dans mon temps libre je fais la lutte. Je présente des chiens dans une exposition le chien</a:t>
            </a:r>
          </a:p>
        </p:txBody>
      </p:sp>
      <p:pic>
        <p:nvPicPr>
          <p:cNvPr id="33" name="Bildobjekt 3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1714" y="4933469"/>
            <a:ext cx="4857305" cy="4241255"/>
          </a:xfrm>
          <a:prstGeom prst="rect">
            <a:avLst/>
          </a:prstGeom>
        </p:spPr>
      </p:pic>
      <p:pic>
        <p:nvPicPr>
          <p:cNvPr id="34" name="Bildobjekt 3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47517" y="393194"/>
            <a:ext cx="4307103" cy="453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7474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300102" y="4425345"/>
            <a:ext cx="8632610" cy="2155016"/>
          </a:xfrm>
          <a:prstGeom prst="rect">
            <a:avLst/>
          </a:prstGeom>
        </p:spPr>
        <p:txBody>
          <a:bodyPr/>
          <a:lstStyle>
            <a:lvl1pPr algn="l" defTabSz="370331">
              <a:defRPr sz="259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2592"/>
              <a:t>Bonjour! Je m'appelé Liv. Je me réveille habituellement à 6 heures et je mange des céréales avec du lait pour le petit déjeuner. L'école commence à 8 heures alors je prends un bus a 7 heures et demie puis je vais à l'école pour regarder le 4ème. Le soir, je joue au handball. </a:t>
            </a:r>
          </a:p>
        </p:txBody>
      </p:sp>
      <p:pic>
        <p:nvPicPr>
          <p:cNvPr id="33" name="Bildobjekt 3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033" y="483269"/>
            <a:ext cx="5943870" cy="3933687"/>
          </a:xfrm>
          <a:prstGeom prst="rect">
            <a:avLst/>
          </a:prstGeom>
        </p:spPr>
      </p:pic>
      <p:pic>
        <p:nvPicPr>
          <p:cNvPr id="34" name="Bildobjekt 3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60105" y="522953"/>
            <a:ext cx="5926914" cy="3922370"/>
          </a:xfrm>
          <a:prstGeom prst="rect">
            <a:avLst/>
          </a:prstGeom>
        </p:spPr>
      </p:pic>
      <p:sp>
        <p:nvSpPr>
          <p:cNvPr id="35" name="Shape 35"/>
          <p:cNvSpPr/>
          <p:nvPr/>
        </p:nvSpPr>
        <p:spPr>
          <a:xfrm>
            <a:off x="5356044" y="6582343"/>
            <a:ext cx="7033543" cy="2525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4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latin typeface="Helvetica Neue"/>
                <a:ea typeface="Helvetica Neue"/>
                <a:cs typeface="Helvetica Neue"/>
                <a:sym typeface="Helvetica Neue"/>
              </a:rPr>
              <a:t>les images sont d'un camp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latin typeface="Helvetica Neue"/>
                <a:ea typeface="Helvetica Neue"/>
                <a:cs typeface="Helvetica Neue"/>
                <a:sym typeface="Helvetica Neue"/>
              </a:rPr>
              <a:t>d'été aux etats unis je vais à chaque année.</a:t>
            </a:r>
          </a:p>
        </p:txBody>
      </p:sp>
      <p:sp>
        <p:nvSpPr>
          <p:cNvPr id="36" name="Shape 36"/>
          <p:cNvSpPr/>
          <p:nvPr/>
        </p:nvSpPr>
        <p:spPr>
          <a:xfrm>
            <a:off x="-371814" y="6023238"/>
            <a:ext cx="6894889" cy="904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latin typeface="Helvetica Neue Medium"/>
                <a:ea typeface="Helvetica Neue Medium"/>
                <a:cs typeface="Helvetica Neue Medium"/>
                <a:sym typeface="Helvetica Neue Medium"/>
              </a:rPr>
              <a:t>Je aime la photographie analogique</a:t>
            </a:r>
          </a:p>
        </p:txBody>
      </p:sp>
    </p:spTree>
    <p:extLst>
      <p:ext uri="{BB962C8B-B14F-4D97-AF65-F5344CB8AC3E}">
        <p14:creationId xmlns:p14="http://schemas.microsoft.com/office/powerpoint/2010/main" val="195161871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906934" y="-1998808"/>
            <a:ext cx="10795001" cy="3556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Un jour ordinaire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104900" y="1590176"/>
            <a:ext cx="10795000" cy="7108195"/>
          </a:xfrm>
          <a:prstGeom prst="rect">
            <a:avLst/>
          </a:prstGeom>
        </p:spPr>
        <p:txBody>
          <a:bodyPr/>
          <a:lstStyle/>
          <a:p>
            <a:pPr lvl="0" algn="l" defTabSz="385572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rPr>
              <a:t>Un jour ordinaire, que je me réveille á 06:20.</a:t>
            </a:r>
          </a:p>
          <a:p>
            <a:pPr lvl="0" algn="l" defTabSz="385572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endParaRPr sz="2376">
              <a:solidFill>
                <a:srgbClr val="625B48"/>
              </a:solidFill>
              <a:latin typeface="+mn-lt"/>
              <a:ea typeface="+mn-ea"/>
              <a:cs typeface="+mn-cs"/>
              <a:sym typeface="Didot"/>
            </a:endParaRPr>
          </a:p>
          <a:p>
            <a:pPr lvl="0" algn="l" defTabSz="385572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rPr>
              <a:t>Je mange souvent bouillie pour le petit déjeuner.</a:t>
            </a:r>
          </a:p>
          <a:p>
            <a:pPr lvl="0" algn="l" defTabSz="385572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endParaRPr sz="2376">
              <a:solidFill>
                <a:srgbClr val="625B48"/>
              </a:solidFill>
              <a:latin typeface="+mn-lt"/>
              <a:ea typeface="+mn-ea"/>
              <a:cs typeface="+mn-cs"/>
              <a:sym typeface="Didot"/>
            </a:endParaRPr>
          </a:p>
          <a:p>
            <a:pPr lvl="0" algn="l" defTabSz="385572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rPr>
              <a:t>J'ai du cycle á l'école tous les jours.</a:t>
            </a:r>
          </a:p>
          <a:p>
            <a:pPr lvl="0" algn="l" defTabSz="385572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endParaRPr sz="2376">
              <a:solidFill>
                <a:srgbClr val="625B48"/>
              </a:solidFill>
              <a:latin typeface="+mn-lt"/>
              <a:ea typeface="+mn-ea"/>
              <a:cs typeface="+mn-cs"/>
              <a:sym typeface="Didot"/>
            </a:endParaRPr>
          </a:p>
          <a:p>
            <a:pPr lvl="0" algn="l" defTabSz="385572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rPr>
              <a:t>Le lundi, j'ai la musique, l'artisanat et Francais.</a:t>
            </a:r>
          </a:p>
          <a:p>
            <a:pPr lvl="0" algn="l" defTabSz="385572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endParaRPr sz="2376">
              <a:solidFill>
                <a:srgbClr val="625B48"/>
              </a:solidFill>
              <a:latin typeface="+mn-lt"/>
              <a:ea typeface="+mn-ea"/>
              <a:cs typeface="+mn-cs"/>
              <a:sym typeface="Didot"/>
            </a:endParaRPr>
          </a:p>
          <a:p>
            <a:pPr lvl="0" algn="l" defTabSz="385572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rPr>
              <a:t>Après l'école j'ai manger, étudier et regarder youtube.</a:t>
            </a:r>
          </a:p>
          <a:p>
            <a:pPr lvl="0" algn="l" defTabSz="385572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endParaRPr sz="2376">
              <a:solidFill>
                <a:srgbClr val="625B48"/>
              </a:solidFill>
              <a:latin typeface="+mn-lt"/>
              <a:ea typeface="+mn-ea"/>
              <a:cs typeface="+mn-cs"/>
              <a:sym typeface="Didot"/>
            </a:endParaRPr>
          </a:p>
        </p:txBody>
      </p:sp>
    </p:spTree>
    <p:extLst>
      <p:ext uri="{BB962C8B-B14F-4D97-AF65-F5344CB8AC3E}">
        <p14:creationId xmlns:p14="http://schemas.microsoft.com/office/powerpoint/2010/main" val="23961680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-692017" y="-1922668"/>
            <a:ext cx="10795001" cy="3556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C'est moi!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313038" y="1424256"/>
            <a:ext cx="8066312" cy="3653888"/>
          </a:xfrm>
          <a:prstGeom prst="rect">
            <a:avLst/>
          </a:prstGeom>
        </p:spPr>
        <p:txBody>
          <a:bodyPr/>
          <a:lstStyle/>
          <a:p>
            <a:pPr lvl="0" algn="l" defTabSz="455675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496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rPr>
              <a:t>Je  me  lève  à  6.30,  je  prends  le  bus  7.36.</a:t>
            </a:r>
          </a:p>
          <a:p>
            <a:pPr lvl="0" algn="l" defTabSz="455675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496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rPr>
              <a:t>Comme  petit  déjeuner  je  mange  céréales  et  du  lait.</a:t>
            </a:r>
          </a:p>
          <a:p>
            <a:pPr lvl="0" algn="l" defTabSz="455675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496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rPr>
              <a:t>À  l'école  je  préfère  sport.</a:t>
            </a:r>
          </a:p>
          <a:p>
            <a:pPr lvl="0" algn="l" defTabSz="455675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496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rPr>
              <a:t> Le  soir  je  joue  à  football.</a:t>
            </a:r>
          </a:p>
          <a:p>
            <a:pPr lvl="0" algn="l" defTabSz="455675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496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rPr>
              <a:t>Le  weekend  je. ai  tendance  à  être  avec  des  amis ,  jouer  au  football  et  le  sommeil.</a:t>
            </a:r>
          </a:p>
        </p:txBody>
      </p:sp>
      <p:pic>
        <p:nvPicPr>
          <p:cNvPr id="34" name="Bildobjekt 3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26908" y="277985"/>
            <a:ext cx="3607918" cy="3602624"/>
          </a:xfrm>
          <a:prstGeom prst="rect">
            <a:avLst/>
          </a:prstGeom>
        </p:spPr>
      </p:pic>
      <p:pic>
        <p:nvPicPr>
          <p:cNvPr id="35" name="Bildobjekt 3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41809" y="3779432"/>
            <a:ext cx="2978116" cy="3953887"/>
          </a:xfrm>
          <a:prstGeom prst="rect">
            <a:avLst/>
          </a:prstGeom>
        </p:spPr>
      </p:pic>
      <p:pic>
        <p:nvPicPr>
          <p:cNvPr id="36" name="Bildobjekt 35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4367" y="6333641"/>
            <a:ext cx="3100169" cy="3074769"/>
          </a:xfrm>
          <a:prstGeom prst="rect">
            <a:avLst/>
          </a:prstGeom>
        </p:spPr>
      </p:pic>
      <p:sp>
        <p:nvSpPr>
          <p:cNvPr id="37" name="Shape 37"/>
          <p:cNvSpPr/>
          <p:nvPr/>
        </p:nvSpPr>
        <p:spPr>
          <a:xfrm>
            <a:off x="10346521" y="8421868"/>
            <a:ext cx="1844549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25B48"/>
                </a:solidFill>
              </a:rPr>
              <a:t>Maja 😋</a:t>
            </a:r>
          </a:p>
        </p:txBody>
      </p:sp>
    </p:spTree>
    <p:extLst>
      <p:ext uri="{BB962C8B-B14F-4D97-AF65-F5344CB8AC3E}">
        <p14:creationId xmlns:p14="http://schemas.microsoft.com/office/powerpoint/2010/main" val="14967781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476171" y="878706"/>
            <a:ext cx="12052458" cy="4744988"/>
          </a:xfrm>
          <a:prstGeom prst="rect">
            <a:avLst/>
          </a:prstGeom>
        </p:spPr>
        <p:txBody>
          <a:bodyPr/>
          <a:lstStyle/>
          <a:p>
            <a:pPr lvl="0" defTabSz="467359">
              <a:defRPr sz="1800">
                <a:solidFill>
                  <a:srgbClr val="000000"/>
                </a:solidFill>
              </a:defRPr>
            </a:pPr>
            <a:endParaRPr sz="2080">
              <a:solidFill>
                <a:srgbClr val="625B48"/>
              </a:solidFill>
            </a:endParaRPr>
          </a:p>
          <a:p>
            <a:pPr lvl="0" defTabSz="467359"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rPr>
              <a:t>Je me lève à six ou sept heures du matin selon à quelle école commence. Puis je passer de pyjamas et puis peindre moi-même. Pour le petit déjeuner, je mange un sandwich, le lait et le muesli. </a:t>
            </a:r>
          </a:p>
          <a:p>
            <a:pPr lvl="0" defTabSz="467359"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rPr>
              <a:t>Ensuite, je vais à l'arrêt de bus et prendre un bus scolaire à l'école. </a:t>
            </a:r>
          </a:p>
          <a:p>
            <a:pPr lvl="0" defTabSz="467359"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rPr>
              <a:t>Dans l'école je préfère la science domestique,le dessin,le sport.</a:t>
            </a:r>
          </a:p>
          <a:p>
            <a:pPr lvl="0" defTabSz="467359"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rPr>
              <a:t>Le mercredi soir, je vais à la danse. Le dimanche, je forme patinage artistique.</a:t>
            </a:r>
          </a:p>
        </p:txBody>
      </p:sp>
      <p:sp>
        <p:nvSpPr>
          <p:cNvPr id="33" name="Shape 33"/>
          <p:cNvSpPr/>
          <p:nvPr/>
        </p:nvSpPr>
        <p:spPr>
          <a:xfrm>
            <a:off x="501363" y="914413"/>
            <a:ext cx="12215267" cy="748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625B48"/>
                </a:solidFill>
              </a:rPr>
              <a:t>Un jour ordinaire </a:t>
            </a:r>
          </a:p>
        </p:txBody>
      </p:sp>
      <p:pic>
        <p:nvPicPr>
          <p:cNvPr id="34" name="Bildobjekt 3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042" y="5093345"/>
            <a:ext cx="5903604" cy="3901870"/>
          </a:xfrm>
          <a:prstGeom prst="rect">
            <a:avLst/>
          </a:prstGeom>
        </p:spPr>
      </p:pic>
      <p:pic>
        <p:nvPicPr>
          <p:cNvPr id="35" name="Bildobjekt 3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7352" y="6319674"/>
            <a:ext cx="1807716" cy="2393354"/>
          </a:xfrm>
          <a:prstGeom prst="rect">
            <a:avLst/>
          </a:prstGeom>
        </p:spPr>
      </p:pic>
      <p:sp>
        <p:nvSpPr>
          <p:cNvPr id="36" name="Shape 36"/>
          <p:cNvSpPr/>
          <p:nvPr/>
        </p:nvSpPr>
        <p:spPr>
          <a:xfrm>
            <a:off x="8062273" y="5387946"/>
            <a:ext cx="2277873" cy="737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25B48"/>
                </a:solidFill>
              </a:rPr>
              <a:t>C'est moi</a:t>
            </a:r>
          </a:p>
        </p:txBody>
      </p:sp>
      <p:sp>
        <p:nvSpPr>
          <p:cNvPr id="37" name="Shape 37"/>
          <p:cNvSpPr/>
          <p:nvPr/>
        </p:nvSpPr>
        <p:spPr>
          <a:xfrm>
            <a:off x="5889212" y="9166525"/>
            <a:ext cx="2094378" cy="737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25B48"/>
                </a:solidFill>
              </a:rPr>
              <a:t>Therese</a:t>
            </a:r>
          </a:p>
        </p:txBody>
      </p:sp>
    </p:spTree>
    <p:extLst>
      <p:ext uri="{BB962C8B-B14F-4D97-AF65-F5344CB8AC3E}">
        <p14:creationId xmlns:p14="http://schemas.microsoft.com/office/powerpoint/2010/main" val="217265703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104900" y="1473200"/>
            <a:ext cx="10795000" cy="3441790"/>
          </a:xfrm>
          <a:prstGeom prst="rect">
            <a:avLst/>
          </a:prstGeom>
        </p:spPr>
        <p:txBody>
          <a:bodyPr/>
          <a:lstStyle/>
          <a:p>
            <a:pPr lvl="0" defTabSz="531622">
              <a:defRPr sz="1800">
                <a:solidFill>
                  <a:srgbClr val="000000"/>
                </a:solidFill>
              </a:defRPr>
            </a:pPr>
            <a:r>
              <a:rPr sz="6916">
                <a:solidFill>
                  <a:srgbClr val="85604A"/>
                </a:solidFill>
              </a:rPr>
              <a:t>Un jour ordinarie</a:t>
            </a:r>
          </a:p>
          <a:p>
            <a:pPr lvl="0" defTabSz="531622">
              <a:defRPr sz="1800">
                <a:solidFill>
                  <a:srgbClr val="000000"/>
                </a:solidFill>
              </a:defRPr>
            </a:pPr>
            <a:endParaRPr sz="6916">
              <a:solidFill>
                <a:srgbClr val="85604A"/>
              </a:solidFill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837032" y="7711071"/>
            <a:ext cx="1330735" cy="1139580"/>
          </a:xfrm>
          <a:prstGeom prst="rect">
            <a:avLst/>
          </a:prstGeom>
        </p:spPr>
        <p:txBody>
          <a:bodyPr/>
          <a:lstStyle>
            <a:lvl1pPr defTabSz="543305">
              <a:defRPr sz="241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18">
                <a:solidFill>
                  <a:srgbClr val="625B48"/>
                </a:solidFill>
              </a:rPr>
              <a:t>Stina</a:t>
            </a:r>
          </a:p>
        </p:txBody>
      </p:sp>
    </p:spTree>
    <p:extLst>
      <p:ext uri="{BB962C8B-B14F-4D97-AF65-F5344CB8AC3E}">
        <p14:creationId xmlns:p14="http://schemas.microsoft.com/office/powerpoint/2010/main" val="4180812314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959A4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959A4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1028</Words>
  <Application>Microsoft Office PowerPoint</Application>
  <PresentationFormat>Anpassad</PresentationFormat>
  <Paragraphs>113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2" baseType="lpstr">
      <vt:lpstr>Didot</vt:lpstr>
      <vt:lpstr>Georgia</vt:lpstr>
      <vt:lpstr>Helvetica Neue</vt:lpstr>
      <vt:lpstr>Helvetica Neue Medium</vt:lpstr>
      <vt:lpstr>Marker Felt</vt:lpstr>
      <vt:lpstr>Zapfino</vt:lpstr>
      <vt:lpstr>Renaissance</vt:lpstr>
      <vt:lpstr>Emil Öjdal</vt:lpstr>
      <vt:lpstr>Je me lève a 07:30. Comme petit dejéuner je magne copeaux de choclat. A l'école je prefère sport. Juste aprese l'ecole, je vais a la patinoire et a jour hockey. </vt:lpstr>
      <vt:lpstr>Un jour ordinarie</vt:lpstr>
      <vt:lpstr>PowerPoint-presentation</vt:lpstr>
      <vt:lpstr>Bonjour! Je m'appelé Liv. Je me réveille habituellement à 6 heures et je mange des céréales avec du lait pour le petit déjeuner. L'école commence à 8 heures alors je prends un bus a 7 heures et demie puis je vais à l'école pour regarder le 4ème. Le soir, je joue au handball. </vt:lpstr>
      <vt:lpstr>Un jour ordinaire</vt:lpstr>
      <vt:lpstr>C'est moi!</vt:lpstr>
      <vt:lpstr>PowerPoint-presentation</vt:lpstr>
      <vt:lpstr>Un jour ordinarie </vt:lpstr>
      <vt:lpstr>Lundi matin  </vt:lpstr>
      <vt:lpstr>Un jour ordinaire</vt:lpstr>
      <vt:lpstr>Elias Hultén</vt:lpstr>
      <vt:lpstr>Un jourordinaire</vt:lpstr>
      <vt:lpstr>Un jour ordinaire</vt:lpstr>
      <vt:lpstr>Lundi</vt:lpstr>
      <vt:lpstr>Mardi</vt:lpstr>
      <vt:lpstr>mercredi</vt:lpstr>
      <vt:lpstr>Jeudi</vt:lpstr>
      <vt:lpstr>vendredi</vt:lpstr>
      <vt:lpstr>Un jour ordinaire </vt:lpstr>
      <vt:lpstr>PowerPoint-presentation</vt:lpstr>
      <vt:lpstr>Un jour ordinaire </vt:lpstr>
      <vt:lpstr>Un jour ordinaire</vt:lpstr>
      <vt:lpstr>Un jour ordinaire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Emil Öjdal</dc:title>
  <dc:creator>Christine Sandberg</dc:creator>
  <cp:lastModifiedBy>Christine Sandberg</cp:lastModifiedBy>
  <cp:revision>4</cp:revision>
  <dcterms:modified xsi:type="dcterms:W3CDTF">2015-02-06T21:18:31Z</dcterms:modified>
</cp:coreProperties>
</file>