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u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22" name="Subtitlu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o-RO" smtClean="0"/>
              <a:t>Faceți clic pentru editarea stilului de subtitlu al coordonatorului</a:t>
            </a:r>
            <a:endParaRPr kumimoji="0"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7B2AD-34D6-4093-8772-DC8079B6D005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20" name="Substituent subsol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ubstituent număr diapozitiv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7B2AD-34D6-4093-8772-DC8079B6D005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7B2AD-34D6-4093-8772-DC8079B6D005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7B2AD-34D6-4093-8772-DC8079B6D005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eptunghi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7B2AD-34D6-4093-8772-DC8079B6D005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Dreptunghi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7B2AD-34D6-4093-8772-DC8079B6D005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5" name="Substituent conținut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7B2AD-34D6-4093-8772-DC8079B6D005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7B2AD-34D6-4093-8772-DC8079B6D005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reptunghi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7B2AD-34D6-4093-8772-DC8079B6D005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reptunghi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7B2AD-34D6-4093-8772-DC8079B6D005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7B2AD-34D6-4093-8772-DC8079B6D005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reptunghi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o-RO" smtClean="0"/>
              <a:t>Faceți clic pe pictogramă pentru a adăuga o imagine</a:t>
            </a:r>
            <a:endParaRPr kumimoji="0" lang="en-US" dirty="0"/>
          </a:p>
        </p:txBody>
      </p:sp>
      <p:sp>
        <p:nvSpPr>
          <p:cNvPr id="9" name="Schemă logică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ă logică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dială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or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reptunghi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ubstituent titl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9" name="Substituent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  <a:p>
            <a:pPr lvl="1" eaLnBrk="1" latinLnBrk="0" hangingPunct="1"/>
            <a:r>
              <a:rPr kumimoji="0" lang="ro-RO" smtClean="0"/>
              <a:t>Al doilea nivel</a:t>
            </a:r>
          </a:p>
          <a:p>
            <a:pPr lvl="2" eaLnBrk="1" latinLnBrk="0" hangingPunct="1"/>
            <a:r>
              <a:rPr kumimoji="0" lang="ro-RO" smtClean="0"/>
              <a:t>Al treilea nivel</a:t>
            </a:r>
          </a:p>
          <a:p>
            <a:pPr lvl="3" eaLnBrk="1" latinLnBrk="0" hangingPunct="1"/>
            <a:r>
              <a:rPr kumimoji="0" lang="ro-RO" smtClean="0"/>
              <a:t>Al patrulea nivel</a:t>
            </a:r>
          </a:p>
          <a:p>
            <a:pPr lvl="4" eaLnBrk="1" latinLnBrk="0" hangingPunct="1"/>
            <a:r>
              <a:rPr kumimoji="0" lang="ro-RO" smtClean="0"/>
              <a:t>Al cincilea nivel</a:t>
            </a:r>
            <a:endParaRPr kumimoji="0" lang="en-US"/>
          </a:p>
        </p:txBody>
      </p:sp>
      <p:sp>
        <p:nvSpPr>
          <p:cNvPr id="24" name="Substituent dată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9E7B2AD-34D6-4093-8772-DC8079B6D005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10" name="Substituent subsol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ubstituent număr diapozitiv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Dreptunghi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2143108" y="4214818"/>
            <a:ext cx="6286544" cy="785818"/>
          </a:xfrm>
        </p:spPr>
        <p:txBody>
          <a:bodyPr>
            <a:normAutofit lnSpcReduction="10000"/>
          </a:bodyPr>
          <a:lstStyle/>
          <a:p>
            <a:pPr algn="r"/>
            <a:r>
              <a:rPr lang="fr-FR" dirty="0" smtClean="0"/>
              <a:t>Fait par: </a:t>
            </a:r>
            <a:r>
              <a:rPr lang="fr-FR" dirty="0" err="1" smtClean="0"/>
              <a:t>Rebeca</a:t>
            </a:r>
            <a:r>
              <a:rPr lang="fr-FR" dirty="0" smtClean="0"/>
              <a:t>, David, Diana, Alex, </a:t>
            </a:r>
            <a:r>
              <a:rPr lang="fr-FR" dirty="0" err="1" smtClean="0"/>
              <a:t>Ovidiu</a:t>
            </a:r>
            <a:r>
              <a:rPr lang="fr-FR" dirty="0" smtClean="0"/>
              <a:t>, Mark, </a:t>
            </a:r>
            <a:r>
              <a:rPr lang="fr-FR" dirty="0" err="1" smtClean="0"/>
              <a:t>Iosif</a:t>
            </a:r>
            <a:r>
              <a:rPr lang="fr-FR" dirty="0" smtClean="0"/>
              <a:t> et </a:t>
            </a:r>
            <a:r>
              <a:rPr lang="fr-FR" dirty="0" err="1" smtClean="0"/>
              <a:t>Elisei</a:t>
            </a:r>
            <a:endParaRPr lang="ro-RO" dirty="0"/>
          </a:p>
        </p:txBody>
      </p:sp>
      <p:pic>
        <p:nvPicPr>
          <p:cNvPr id="1026" name="Picture 2" descr="Imagini pentru pas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14290"/>
            <a:ext cx="3000396" cy="2390754"/>
          </a:xfrm>
          <a:prstGeom prst="rect">
            <a:avLst/>
          </a:prstGeom>
          <a:noFill/>
        </p:spPr>
      </p:pic>
      <p:sp>
        <p:nvSpPr>
          <p:cNvPr id="5" name="Dreptunghi 4"/>
          <p:cNvSpPr/>
          <p:nvPr/>
        </p:nvSpPr>
        <p:spPr>
          <a:xfrm>
            <a:off x="642910" y="2571744"/>
            <a:ext cx="79119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Pâques en Roumanie</a:t>
            </a:r>
            <a:endParaRPr lang="ro-RO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Dreptunghi 5"/>
          <p:cNvSpPr/>
          <p:nvPr/>
        </p:nvSpPr>
        <p:spPr>
          <a:xfrm>
            <a:off x="214282" y="5572140"/>
            <a:ext cx="86439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o-RO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eTwinning</a:t>
            </a:r>
            <a:r>
              <a:rPr lang="ro-R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o-RO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project</a:t>
            </a:r>
            <a:r>
              <a:rPr lang="ro-RO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24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</a:t>
            </a:r>
            <a:r>
              <a:rPr lang="ro-RO" sz="24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eens</a:t>
            </a:r>
            <a:r>
              <a:rPr lang="ro-RO" sz="24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in Europe</a:t>
            </a:r>
            <a:r>
              <a:rPr lang="fr-FR" sz="24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b="1" dirty="0" smtClean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Collège </a:t>
            </a:r>
            <a:r>
              <a:rPr lang="fr-FR" b="1" dirty="0" smtClean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Technique « Ioan </a:t>
            </a:r>
            <a:r>
              <a:rPr lang="fr-FR" b="1" dirty="0" err="1" smtClean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Ciordas</a:t>
            </a:r>
            <a:r>
              <a:rPr lang="fr-FR" b="1" dirty="0" smtClean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», </a:t>
            </a:r>
            <a:r>
              <a:rPr lang="fr-FR" b="1" dirty="0" err="1" smtClean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Beiu</a:t>
            </a:r>
            <a:r>
              <a:rPr lang="ro-RO" b="1" dirty="0" smtClean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ș</a:t>
            </a:r>
            <a:r>
              <a:rPr lang="fr-FR" b="1" dirty="0" smtClean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Roumanie</a:t>
            </a:r>
            <a:endParaRPr lang="ro-RO" b="1" dirty="0">
              <a:ln w="1905"/>
              <a:solidFill>
                <a:schemeClr val="bg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Pâques = Pa</a:t>
            </a:r>
            <a:r>
              <a:rPr lang="ro-RO" dirty="0" err="1" smtClean="0"/>
              <a:t>ște</a:t>
            </a:r>
            <a:endParaRPr lang="ro-RO" dirty="0" smtClean="0"/>
          </a:p>
          <a:p>
            <a:pPr>
              <a:buNone/>
            </a:pPr>
            <a:r>
              <a:rPr lang="ro-RO" dirty="0" smtClean="0"/>
              <a:t>Nous s</a:t>
            </a:r>
            <a:r>
              <a:rPr lang="fr-FR" dirty="0" err="1" smtClean="0"/>
              <a:t>alouons</a:t>
            </a:r>
            <a:r>
              <a:rPr lang="fr-FR" dirty="0" smtClean="0"/>
              <a:t> « </a:t>
            </a:r>
            <a:r>
              <a:rPr lang="fr-FR" dirty="0" smtClean="0"/>
              <a:t> Pa</a:t>
            </a:r>
            <a:r>
              <a:rPr lang="ro-RO" dirty="0" err="1" smtClean="0"/>
              <a:t>ște</a:t>
            </a:r>
            <a:r>
              <a:rPr lang="fr-FR" dirty="0" smtClean="0"/>
              <a:t> </a:t>
            </a:r>
            <a:r>
              <a:rPr lang="fr-FR" dirty="0" err="1" smtClean="0"/>
              <a:t>Fericit</a:t>
            </a:r>
            <a:r>
              <a:rPr lang="fr-FR" dirty="0" smtClean="0"/>
              <a:t> » = Joueuses Pâques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Les symboles: l’œuf et le lapin</a:t>
            </a:r>
            <a:endParaRPr lang="ro-RO" dirty="0"/>
          </a:p>
        </p:txBody>
      </p:sp>
      <p:pic>
        <p:nvPicPr>
          <p:cNvPr id="26626" name="Picture 2" descr="Imagini pentru pas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398569"/>
            <a:ext cx="4286280" cy="2173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/>
          <a:lstStyle/>
          <a:p>
            <a:r>
              <a:rPr lang="fr-FR" dirty="0" smtClean="0"/>
              <a:t>À l’occasion de pâques on décore des œufs. Il y a une technique de décoration qu’on appelle « </a:t>
            </a:r>
            <a:r>
              <a:rPr lang="ro-RO" dirty="0" smtClean="0"/>
              <a:t>încondeiere</a:t>
            </a:r>
            <a:r>
              <a:rPr lang="fr-FR" dirty="0" smtClean="0"/>
              <a:t> », nous utilisons la cire pour dessiner et de la teinture rouge ou une autre couleur.</a:t>
            </a:r>
          </a:p>
          <a:p>
            <a:r>
              <a:rPr lang="fr-FR" dirty="0" smtClean="0"/>
              <a:t>Chaque région a des dessins et couleurs spécifiques</a:t>
            </a:r>
          </a:p>
          <a:p>
            <a:r>
              <a:rPr lang="fr-FR" dirty="0" smtClean="0"/>
              <a:t>Voilà les œufs!</a:t>
            </a:r>
            <a:endParaRPr lang="ro-RO" dirty="0"/>
          </a:p>
        </p:txBody>
      </p:sp>
      <p:pic>
        <p:nvPicPr>
          <p:cNvPr id="27650" name="Picture 2" descr="Imagini pentru pas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714884"/>
            <a:ext cx="2857500" cy="1600200"/>
          </a:xfrm>
          <a:prstGeom prst="rect">
            <a:avLst/>
          </a:prstGeom>
          <a:noFill/>
        </p:spPr>
      </p:pic>
      <p:pic>
        <p:nvPicPr>
          <p:cNvPr id="27652" name="Picture 4" descr="Imagini pentru pas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4000504"/>
            <a:ext cx="4005611" cy="22431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Décorer les </a:t>
            </a:r>
            <a:r>
              <a:rPr lang="fr-FR" dirty="0" err="1" smtClean="0"/>
              <a:t>oeufs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/>
          <a:lstStyle/>
          <a:p>
            <a:r>
              <a:rPr lang="fr-FR" dirty="0" smtClean="0"/>
              <a:t>La festival de notre région 2014. On utilise un bâton spécial pour orner les </a:t>
            </a:r>
            <a:r>
              <a:rPr lang="fr-FR" dirty="0" err="1" smtClean="0"/>
              <a:t>oeufs</a:t>
            </a:r>
            <a:r>
              <a:rPr lang="fr-FR" dirty="0" smtClean="0"/>
              <a:t> avec de la cire.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ro-RO" dirty="0"/>
          </a:p>
        </p:txBody>
      </p:sp>
      <p:pic>
        <p:nvPicPr>
          <p:cNvPr id="28675" name="Picture 3" descr="D:\PICTURES\2014\Dragoteni\DSCN86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143116"/>
            <a:ext cx="3524242" cy="2643182"/>
          </a:xfrm>
          <a:prstGeom prst="rect">
            <a:avLst/>
          </a:prstGeom>
          <a:noFill/>
        </p:spPr>
      </p:pic>
      <p:pic>
        <p:nvPicPr>
          <p:cNvPr id="28676" name="Picture 4" descr="D:\PICTURES\2014\Dragoteni\DSCN86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3214686"/>
            <a:ext cx="3640850" cy="27304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643602"/>
          </a:xfrm>
        </p:spPr>
        <p:txBody>
          <a:bodyPr>
            <a:normAutofit/>
          </a:bodyPr>
          <a:lstStyle/>
          <a:p>
            <a:r>
              <a:rPr lang="fr-FR" dirty="0" smtClean="0"/>
              <a:t>À minuit nous allons à l’église pour participer à la Messe </a:t>
            </a:r>
          </a:p>
          <a:p>
            <a:endParaRPr lang="fr-FR" dirty="0" smtClean="0"/>
          </a:p>
          <a:p>
            <a:r>
              <a:rPr lang="fr-FR" dirty="0" smtClean="0"/>
              <a:t>Le première jour de Pâques nous battons </a:t>
            </a:r>
            <a:r>
              <a:rPr lang="fr-FR" dirty="0" smtClean="0"/>
              <a:t>l</a:t>
            </a:r>
            <a:r>
              <a:rPr lang="fr-FR" dirty="0" smtClean="0"/>
              <a:t>es œufs décorés et nous saluons avec le salut spécifique à Pâques</a:t>
            </a:r>
          </a:p>
          <a:p>
            <a:pPr>
              <a:buNone/>
            </a:pPr>
            <a:endParaRPr lang="fr-FR" dirty="0" smtClean="0"/>
          </a:p>
        </p:txBody>
      </p:sp>
      <p:pic>
        <p:nvPicPr>
          <p:cNvPr id="29698" name="Picture 2" descr="Imagini pentru ciocni o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000504"/>
            <a:ext cx="5000660" cy="23306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Avant Pâques on sacrifie un agneau/mouton qui est la base des plats traditionnels de Pâques: </a:t>
            </a:r>
            <a:r>
              <a:rPr lang="fr-FR" dirty="0" err="1" smtClean="0"/>
              <a:t>drob</a:t>
            </a:r>
            <a:r>
              <a:rPr lang="fr-FR" dirty="0" smtClean="0"/>
              <a:t> (comme un rouleau/</a:t>
            </a:r>
            <a:r>
              <a:rPr lang="fr-FR" dirty="0" err="1" smtClean="0"/>
              <a:t>paté</a:t>
            </a:r>
            <a:r>
              <a:rPr lang="fr-FR" dirty="0" smtClean="0"/>
              <a:t> de mouton au ciboulette); </a:t>
            </a:r>
          </a:p>
          <a:p>
            <a:r>
              <a:rPr lang="fr-FR" dirty="0" smtClean="0"/>
              <a:t>de la soupe; du rôti; </a:t>
            </a:r>
          </a:p>
        </p:txBody>
      </p:sp>
      <p:pic>
        <p:nvPicPr>
          <p:cNvPr id="30722" name="Picture 2" descr="Imagini pentru dro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071942"/>
            <a:ext cx="2619375" cy="1743076"/>
          </a:xfrm>
          <a:prstGeom prst="rect">
            <a:avLst/>
          </a:prstGeom>
          <a:noFill/>
        </p:spPr>
      </p:pic>
      <p:cxnSp>
        <p:nvCxnSpPr>
          <p:cNvPr id="6" name="Conector curbat 5"/>
          <p:cNvCxnSpPr/>
          <p:nvPr/>
        </p:nvCxnSpPr>
        <p:spPr>
          <a:xfrm rot="10800000" flipV="1">
            <a:off x="3357554" y="2928934"/>
            <a:ext cx="2643206" cy="157163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24" name="Picture 4" descr="Imagini pentru friptura mi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4286256"/>
            <a:ext cx="2771775" cy="1647825"/>
          </a:xfrm>
          <a:prstGeom prst="rect">
            <a:avLst/>
          </a:prstGeom>
          <a:noFill/>
        </p:spPr>
      </p:pic>
      <p:cxnSp>
        <p:nvCxnSpPr>
          <p:cNvPr id="9" name="Conector curbat 8"/>
          <p:cNvCxnSpPr/>
          <p:nvPr/>
        </p:nvCxnSpPr>
        <p:spPr>
          <a:xfrm rot="16200000" flipH="1">
            <a:off x="4572000" y="4286256"/>
            <a:ext cx="1500198" cy="92869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Œufs farcis à la sauce de mayonnaise </a:t>
            </a:r>
            <a:endParaRPr lang="ro-RO" dirty="0"/>
          </a:p>
        </p:txBody>
      </p:sp>
      <p:pic>
        <p:nvPicPr>
          <p:cNvPr id="31746" name="Picture 2" descr="Imagini pentru oua umplu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3116"/>
            <a:ext cx="2619375" cy="1743076"/>
          </a:xfrm>
          <a:prstGeom prst="rect">
            <a:avLst/>
          </a:prstGeom>
          <a:noFill/>
        </p:spPr>
      </p:pic>
      <p:pic>
        <p:nvPicPr>
          <p:cNvPr id="31748" name="Picture 4" descr="Imagini pentru oua umplu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143248"/>
            <a:ext cx="3929090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țiu">
  <a:themeElements>
    <a:clrScheme name="Solstițiu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țiu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țiu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</TotalTime>
  <Words>151</Words>
  <PresentationFormat>Expunere pe ecran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7</vt:i4>
      </vt:variant>
    </vt:vector>
  </HeadingPairs>
  <TitlesOfParts>
    <vt:vector size="8" baseType="lpstr">
      <vt:lpstr>Solstițiu</vt:lpstr>
      <vt:lpstr>Diapozitivul 1</vt:lpstr>
      <vt:lpstr>Diapozitivul 2</vt:lpstr>
      <vt:lpstr>Diapozitivul 3</vt:lpstr>
      <vt:lpstr>Décorer les oeufs</vt:lpstr>
      <vt:lpstr>Diapozitivul 5</vt:lpstr>
      <vt:lpstr>Diapozitivul 6</vt:lpstr>
      <vt:lpstr>Diapozitivul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Diapozitivul 1</dc:title>
  <dc:creator>Hp</dc:creator>
  <cp:lastModifiedBy>Hp</cp:lastModifiedBy>
  <cp:revision>5</cp:revision>
  <dcterms:created xsi:type="dcterms:W3CDTF">2015-04-10T13:30:20Z</dcterms:created>
  <dcterms:modified xsi:type="dcterms:W3CDTF">2015-04-10T14:17:51Z</dcterms:modified>
</cp:coreProperties>
</file>