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u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9" name="Subtitlu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o-RO" smtClean="0"/>
              <a:t>Faceți clic pentru editarea stilului de subtitlu al coordonatorului</a:t>
            </a:r>
            <a:endParaRPr kumimoji="0" lang="en-US"/>
          </a:p>
        </p:txBody>
      </p:sp>
      <p:sp>
        <p:nvSpPr>
          <p:cNvPr id="28" name="Substituent dată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9E7B2AD-34D6-4093-8772-DC8079B6D005}" type="datetimeFigureOut">
              <a:rPr lang="en-US" smtClean="0"/>
              <a:pPr/>
              <a:t>12/20/2014</a:t>
            </a:fld>
            <a:endParaRPr lang="en-US"/>
          </a:p>
        </p:txBody>
      </p:sp>
      <p:sp>
        <p:nvSpPr>
          <p:cNvPr id="17" name="Substituent subsol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Dreptunghi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reptunghi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reptunghi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reptunghi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drep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drep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drep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drep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drep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drep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reptunghi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ubstituent număr diapozitiv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12/20/2014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12/20/2014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8" name="Substituent conținut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9E7B2AD-34D6-4093-8772-DC8079B6D005}" type="datetimeFigureOut">
              <a:rPr lang="en-US" smtClean="0"/>
              <a:pPr/>
              <a:t>12/20/2014</a:t>
            </a:fld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stituent subsol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9E7B2AD-34D6-4093-8772-DC8079B6D005}" type="datetimeFigureOut">
              <a:rPr lang="en-US" smtClean="0"/>
              <a:pPr/>
              <a:t>12/20/2014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Dreptunghi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reptunghi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reptunghi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reptunghi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drep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drep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drep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drep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drep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reptunghi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drep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12/20/2014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stituent conținut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1" name="Substituent conținut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12/20/2014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ubstituent conținut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3" name="Substituent conținut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2" name="Substituent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14" name="Substituent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6" name="Substituent dată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E7B2AD-34D6-4093-8772-DC8079B6D005}" type="datetimeFigureOut">
              <a:rPr lang="en-US" smtClean="0"/>
              <a:pPr/>
              <a:t>12/20/2014</a:t>
            </a:fld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12/20/2014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drep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8" name="Conector drep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drep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reptunghi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drep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ubstituent conținut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21" name="Substituent dată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9E7B2AD-34D6-4093-8772-DC8079B6D005}" type="datetimeFigureOut">
              <a:rPr lang="en-US" smtClean="0"/>
              <a:pPr/>
              <a:t>12/20/2014</a:t>
            </a:fld>
            <a:endParaRPr lang="en-US"/>
          </a:p>
        </p:txBody>
      </p:sp>
      <p:sp>
        <p:nvSpPr>
          <p:cNvPr id="22" name="Substituent număr diapozitiv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Substituent subsol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o-RO" smtClean="0"/>
              <a:t>Faceți clic pe pictogramă pentru a adăuga o imagine</a:t>
            </a:r>
            <a:endParaRPr kumimoji="0" lang="en-US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10" name="Conector drep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reptunghi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drep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drep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drep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ubstituent dată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E7B2AD-34D6-4093-8772-DC8079B6D005}" type="datetimeFigureOut">
              <a:rPr lang="en-US" smtClean="0"/>
              <a:pPr/>
              <a:t>12/20/2014</a:t>
            </a:fld>
            <a:endParaRPr lang="en-US"/>
          </a:p>
        </p:txBody>
      </p:sp>
      <p:sp>
        <p:nvSpPr>
          <p:cNvPr id="18" name="Substituent număr diapozitiv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Substituent subsol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drep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ubstituent titl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13" name="Substituent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  <p:sp>
        <p:nvSpPr>
          <p:cNvPr id="14" name="Substituent dată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9E7B2AD-34D6-4093-8772-DC8079B6D005}" type="datetimeFigureOut">
              <a:rPr lang="en-US" smtClean="0"/>
              <a:pPr/>
              <a:t>12/20/2014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Conector drep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reptunghi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drep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ubstituent număr diapozitiv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Picture 2" descr="https://encrypted-tbn3.gstatic.com/images?q=tbn:ANd9GcQ6sXrJdp_O7IVRXp3td14mNZPFLUQylBgCQ5nJhkgVrf0DWIFkM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7"/>
            <a:ext cx="2500330" cy="727369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4" y="214290"/>
            <a:ext cx="942976" cy="95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reptunghi 6"/>
          <p:cNvSpPr/>
          <p:nvPr/>
        </p:nvSpPr>
        <p:spPr>
          <a:xfrm>
            <a:off x="714348" y="1357298"/>
            <a:ext cx="8095713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eTwinning</a:t>
            </a:r>
            <a:r>
              <a:rPr lang="fr-FR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FR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project</a:t>
            </a:r>
            <a:r>
              <a:rPr lang="fr-FR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FR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Teens</a:t>
            </a:r>
            <a:r>
              <a:rPr lang="fr-FR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</a:p>
          <a:p>
            <a:pPr algn="ctr"/>
            <a:r>
              <a:rPr lang="fr-FR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in Europe</a:t>
            </a:r>
          </a:p>
          <a:p>
            <a:pPr algn="ctr"/>
            <a:endParaRPr lang="ro-RO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Subtitlu 2"/>
          <p:cNvSpPr txBox="1">
            <a:spLocks/>
          </p:cNvSpPr>
          <p:nvPr/>
        </p:nvSpPr>
        <p:spPr>
          <a:xfrm>
            <a:off x="0" y="3286124"/>
            <a:ext cx="9144000" cy="29151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o-RO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Collège Technique « Ioan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Ciorda</a:t>
            </a:r>
            <a:r>
              <a:rPr kumimoji="0" lang="ro-RO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ș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 »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Beiu</a:t>
            </a:r>
            <a:r>
              <a:rPr kumimoji="0" lang="ro-RO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ș,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Roumanie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Coordinateurs de projet: Prof. Diana MOTIU (professeur de français) et l’équipe locale</a:t>
            </a:r>
            <a:endParaRPr kumimoji="0" lang="ro-RO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2" name="Picture 2" descr="C:\Users\Hp\Desktop\Noel en Rouman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9218" name="Picture 2" descr="C:\Users\Hp\Desktop\etwinning project\Noel en Roumanie\Noël-Roumanie 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0242" name="Picture 2" descr="C:\Users\Hp\Desktop\etwinning project\Noel en Roumanie\Noël-Roumanie 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1266" name="Picture 2" descr="C:\Users\Hp\Desktop\Noel en Rou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2290" name="Picture 2" descr="C:\Users\Hp\Desktop\etwinning project\Noel en Roumanie\Noël-Roumanie 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3314" name="Picture 2" descr="C:\Users\Hp\Desktop\etwinning project\Noel en Roumanie\Noël-Roumanie 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4338" name="Picture 2" descr="C:\Users\Hp\Desktop\etwinning project\Noel en Roumanie\Noël-Roumanie 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026" name="Picture 2" descr="C:\Users\Hp\Desktop\etwinning project\Noel en Roumanie\Noël-Roumanie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2050" name="Picture 2" descr="C:\Users\Hp\Desktop\etwinning project\Noel en Roumanie\Noël-Roumanie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3074" name="Picture 2" descr="C:\Users\Hp\Desktop\etwinning project\Noel en Roumanie\Noël-Roumanie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098" name="Picture 2" descr="C:\Users\Hp\Desktop\etwinning project\Noel en Roumanie\Noël-Roumanie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122" name="Picture 2" descr="C:\Users\Hp\Desktop\etwinning project\Noel en Roumanie\Noël-Roumanie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6146" name="Picture 2" descr="C:\Users\Hp\Desktop\etwinning project\Noel en Roumanie\Noël-Roumanie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7170" name="Picture 2" descr="C:\Users\Hp\Desktop\etwinning project\Noel en Roumanie\Noël-Roumanie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8194" name="Picture 2" descr="C:\Users\Hp\Desktop\etwinning project\Noel en Roumanie\Noël-Roumanie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ișor">
  <a:themeElements>
    <a:clrScheme name="Foiș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Foiș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iș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72</TotalTime>
  <Words>8</Words>
  <PresentationFormat>Expunere pe ecran (4:3)</PresentationFormat>
  <Paragraphs>6</Paragraphs>
  <Slides>15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15</vt:i4>
      </vt:variant>
    </vt:vector>
  </HeadingPairs>
  <TitlesOfParts>
    <vt:vector size="16" baseType="lpstr">
      <vt:lpstr>Foișor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  <vt:lpstr>Diapozitivul 11</vt:lpstr>
      <vt:lpstr>Diapozitivul 12</vt:lpstr>
      <vt:lpstr>Diapozitivul 13</vt:lpstr>
      <vt:lpstr>Diapozitivul 14</vt:lpstr>
      <vt:lpstr>Diapozitivul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Diapozitivul 1</dc:title>
  <dc:creator>Hp</dc:creator>
  <cp:lastModifiedBy>Hp</cp:lastModifiedBy>
  <cp:revision>9</cp:revision>
  <dcterms:created xsi:type="dcterms:W3CDTF">2014-12-20T19:52:09Z</dcterms:created>
  <dcterms:modified xsi:type="dcterms:W3CDTF">2014-12-20T21:15:27Z</dcterms:modified>
</cp:coreProperties>
</file>