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72" r:id="rId8"/>
    <p:sldId id="260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54C7EF-C33F-42BB-BABA-DC710D5415A0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AADAAF-C398-4F50-AE68-293D0DD7082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Olympiáda štyroch športov</a:t>
            </a:r>
            <a:endParaRPr lang="sk-SK" dirty="0"/>
          </a:p>
        </p:txBody>
      </p:sp>
      <p:pic>
        <p:nvPicPr>
          <p:cNvPr id="4" name="Obrázok 3" descr="DSC00578-1200-451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6120680" cy="4051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SC01093-1200-451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Floorball</a:t>
            </a:r>
            <a:endParaRPr lang="sk-SK" dirty="0"/>
          </a:p>
        </p:txBody>
      </p:sp>
      <p:pic>
        <p:nvPicPr>
          <p:cNvPr id="5" name="Obrázok 4" descr="DSC01126-1200-451-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10000" cy="2522220"/>
          </a:xfrm>
          <a:prstGeom prst="rect">
            <a:avLst/>
          </a:prstGeom>
        </p:spPr>
      </p:pic>
      <p:pic>
        <p:nvPicPr>
          <p:cNvPr id="6" name="Obrázok 5" descr="DSC01162-1200-451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3810000" cy="2522220"/>
          </a:xfrm>
          <a:prstGeom prst="rect">
            <a:avLst/>
          </a:prstGeom>
        </p:spPr>
      </p:pic>
      <p:pic>
        <p:nvPicPr>
          <p:cNvPr id="9" name="Obrázok 8" descr="DSC01209-1200-451-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77072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DSC01310-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1" y="1481138"/>
            <a:ext cx="6805958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Floorball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z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Hokejbal</a:t>
            </a:r>
            <a:endParaRPr lang="sk-SK" dirty="0"/>
          </a:p>
        </p:txBody>
      </p:sp>
      <p:pic>
        <p:nvPicPr>
          <p:cNvPr id="5" name="Obrázok 4" descr="z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810000" cy="2522220"/>
          </a:xfrm>
          <a:prstGeom prst="rect">
            <a:avLst/>
          </a:prstGeom>
        </p:spPr>
      </p:pic>
      <p:pic>
        <p:nvPicPr>
          <p:cNvPr id="6" name="Obrázok 5" descr="z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3810000" cy="2522220"/>
          </a:xfrm>
          <a:prstGeom prst="rect">
            <a:avLst/>
          </a:prstGeom>
        </p:spPr>
      </p:pic>
      <p:pic>
        <p:nvPicPr>
          <p:cNvPr id="7" name="Obrázok 6" descr="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933056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Hokejbal</a:t>
            </a:r>
            <a:endParaRPr lang="sk-SK" dirty="0"/>
          </a:p>
        </p:txBody>
      </p:sp>
      <p:pic>
        <p:nvPicPr>
          <p:cNvPr id="5" name="Obrázok 4" descr="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810000" cy="2522220"/>
          </a:xfrm>
          <a:prstGeom prst="rect">
            <a:avLst/>
          </a:prstGeom>
        </p:spPr>
      </p:pic>
      <p:pic>
        <p:nvPicPr>
          <p:cNvPr id="6" name="Obrázok 5" descr="z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810000" cy="2522220"/>
          </a:xfrm>
          <a:prstGeom prst="rect">
            <a:avLst/>
          </a:prstGeom>
        </p:spPr>
      </p:pic>
      <p:pic>
        <p:nvPicPr>
          <p:cNvPr id="7" name="Obrázok 6" descr="z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SC00830-1200-451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Príprava v posilňovni a v bazéne</a:t>
            </a:r>
            <a:endParaRPr lang="sk-SK" dirty="0"/>
          </a:p>
        </p:txBody>
      </p:sp>
      <p:pic>
        <p:nvPicPr>
          <p:cNvPr id="5" name="Obrázok 4" descr="DSC00833-1200-451-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810000" cy="2522220"/>
          </a:xfrm>
          <a:prstGeom prst="rect">
            <a:avLst/>
          </a:prstGeom>
        </p:spPr>
      </p:pic>
      <p:pic>
        <p:nvPicPr>
          <p:cNvPr id="7" name="Obrázok 6" descr="DSC00523-1200-451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77072"/>
            <a:ext cx="3810000" cy="2522220"/>
          </a:xfrm>
          <a:prstGeom prst="rect">
            <a:avLst/>
          </a:prstGeom>
        </p:spPr>
      </p:pic>
      <p:pic>
        <p:nvPicPr>
          <p:cNvPr id="8" name="Obrázok 7" descr="DSC00526-1200-451-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DSC00958-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564" y="692696"/>
            <a:ext cx="8662617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DSC01530-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1" y="1481138"/>
            <a:ext cx="6805958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  <p:pic>
        <p:nvPicPr>
          <p:cNvPr id="7" name="Obrázok 6" descr="DSC01530-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92888" cy="531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DSC00313-1200-451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Džudo</a:t>
            </a:r>
            <a:endParaRPr lang="sk-SK" dirty="0"/>
          </a:p>
        </p:txBody>
      </p:sp>
      <p:pic>
        <p:nvPicPr>
          <p:cNvPr id="7" name="Obrázok 6" descr="DSC00324-1200-451-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810000" cy="2522220"/>
          </a:xfrm>
          <a:prstGeom prst="rect">
            <a:avLst/>
          </a:prstGeom>
        </p:spPr>
      </p:pic>
      <p:pic>
        <p:nvPicPr>
          <p:cNvPr id="8" name="Obrázok 7" descr="DSC00335-1200-451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61048"/>
            <a:ext cx="3810000" cy="2522220"/>
          </a:xfrm>
          <a:prstGeom prst="rect">
            <a:avLst/>
          </a:prstGeom>
        </p:spPr>
      </p:pic>
      <p:pic>
        <p:nvPicPr>
          <p:cNvPr id="9" name="Obrázok 8" descr="DSC00339-1200-451-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933056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SC00345-1200-451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Džudo</a:t>
            </a:r>
            <a:endParaRPr lang="sk-SK" dirty="0"/>
          </a:p>
        </p:txBody>
      </p:sp>
      <p:pic>
        <p:nvPicPr>
          <p:cNvPr id="5" name="Obrázok 4" descr="DSC00349-1200-451-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810000" cy="2522220"/>
          </a:xfrm>
          <a:prstGeom prst="rect">
            <a:avLst/>
          </a:prstGeom>
        </p:spPr>
      </p:pic>
      <p:pic>
        <p:nvPicPr>
          <p:cNvPr id="7" name="Obrázok 6" descr="DSC00575-1200-451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3810000" cy="2522220"/>
          </a:xfrm>
          <a:prstGeom prst="rect">
            <a:avLst/>
          </a:prstGeom>
        </p:spPr>
      </p:pic>
      <p:pic>
        <p:nvPicPr>
          <p:cNvPr id="8" name="Obrázok 7" descr="DSC00578-1200-451-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DSC00435-1200-451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pPr algn="ctr"/>
            <a:r>
              <a:rPr lang="sk-SK" dirty="0" smtClean="0"/>
              <a:t>Džudo</a:t>
            </a:r>
            <a:endParaRPr lang="sk-SK" dirty="0"/>
          </a:p>
        </p:txBody>
      </p:sp>
      <p:pic>
        <p:nvPicPr>
          <p:cNvPr id="7" name="Obrázok 6" descr="DSC00460-1200-451-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810000" cy="2522220"/>
          </a:xfrm>
          <a:prstGeom prst="rect">
            <a:avLst/>
          </a:prstGeom>
        </p:spPr>
      </p:pic>
      <p:pic>
        <p:nvPicPr>
          <p:cNvPr id="8" name="Obrázok 7" descr="DSC00461-1200-451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3810000" cy="2522220"/>
          </a:xfrm>
          <a:prstGeom prst="rect">
            <a:avLst/>
          </a:prstGeom>
        </p:spPr>
      </p:pic>
      <p:pic>
        <p:nvPicPr>
          <p:cNvPr id="9" name="Obrázok 8" descr="DSC00590-1200-451-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49080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DSC00670-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1" y="1481138"/>
            <a:ext cx="6805958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pPr algn="ctr"/>
            <a:r>
              <a:rPr lang="sk-SK" dirty="0" smtClean="0"/>
              <a:t>Džudo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SC00368-1200-451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pPr algn="ctr"/>
            <a:r>
              <a:rPr lang="sk-SK" dirty="0" smtClean="0"/>
              <a:t>Volejbal</a:t>
            </a:r>
            <a:endParaRPr lang="sk-SK" dirty="0"/>
          </a:p>
        </p:txBody>
      </p:sp>
      <p:pic>
        <p:nvPicPr>
          <p:cNvPr id="6" name="Obrázok 5" descr="DSC00836-1200-451-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810000" cy="2522220"/>
          </a:xfrm>
          <a:prstGeom prst="rect">
            <a:avLst/>
          </a:prstGeom>
        </p:spPr>
      </p:pic>
      <p:pic>
        <p:nvPicPr>
          <p:cNvPr id="7" name="Obrázok 6" descr="DSC00843-1200-451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933056"/>
            <a:ext cx="3810000" cy="2522220"/>
          </a:xfrm>
          <a:prstGeom prst="rect">
            <a:avLst/>
          </a:prstGeom>
        </p:spPr>
      </p:pic>
      <p:pic>
        <p:nvPicPr>
          <p:cNvPr id="9" name="Zástupný symbol obsahu 3" descr="DSC00926-1200-451-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05064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SC00408-1200-451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810000" cy="25222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Volejbal</a:t>
            </a:r>
            <a:endParaRPr lang="sk-SK" dirty="0"/>
          </a:p>
        </p:txBody>
      </p:sp>
      <p:pic>
        <p:nvPicPr>
          <p:cNvPr id="5" name="Obrázok 4" descr="DSC00420-1200-451-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810000" cy="2522220"/>
          </a:xfrm>
          <a:prstGeom prst="rect">
            <a:avLst/>
          </a:prstGeom>
        </p:spPr>
      </p:pic>
      <p:pic>
        <p:nvPicPr>
          <p:cNvPr id="6" name="Obrázok 5" descr="DSC00900-1200-451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810000" cy="2522220"/>
          </a:xfrm>
          <a:prstGeom prst="rect">
            <a:avLst/>
          </a:prstGeom>
        </p:spPr>
      </p:pic>
      <p:pic>
        <p:nvPicPr>
          <p:cNvPr id="8" name="Obrázok 7" descr="DSC01392-1200-451-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149080"/>
            <a:ext cx="38100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Volejbal</a:t>
            </a:r>
            <a:endParaRPr lang="sk-SK" dirty="0"/>
          </a:p>
        </p:txBody>
      </p:sp>
      <p:pic>
        <p:nvPicPr>
          <p:cNvPr id="9" name="Obrázok 8" descr="DSC00849-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27583"/>
            <a:ext cx="8316416" cy="553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DSC00967-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1" y="1481138"/>
            <a:ext cx="6805958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Volejbal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22</Words>
  <Application>Microsoft Office PowerPoint</Application>
  <PresentationFormat>Prezentácia na obrazovke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Hala</vt:lpstr>
      <vt:lpstr>Olympiáda štyroch športov</vt:lpstr>
      <vt:lpstr>Džudo</vt:lpstr>
      <vt:lpstr>Džudo</vt:lpstr>
      <vt:lpstr>Džudo</vt:lpstr>
      <vt:lpstr>Džudo</vt:lpstr>
      <vt:lpstr>Volejbal</vt:lpstr>
      <vt:lpstr>Volejbal</vt:lpstr>
      <vt:lpstr>Volejbal</vt:lpstr>
      <vt:lpstr>Volejbal</vt:lpstr>
      <vt:lpstr>Floorball</vt:lpstr>
      <vt:lpstr>Floorball</vt:lpstr>
      <vt:lpstr>Hokejbal</vt:lpstr>
      <vt:lpstr>Hokejbal</vt:lpstr>
      <vt:lpstr>Príprava v posilňovni a v bazéne</vt:lpstr>
      <vt:lpstr>Snímka 15</vt:lpstr>
      <vt:lpstr>Vyhodnotenie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štyroch športov</dc:title>
  <dc:creator>Janka</dc:creator>
  <cp:lastModifiedBy>Janka</cp:lastModifiedBy>
  <cp:revision>5</cp:revision>
  <dcterms:created xsi:type="dcterms:W3CDTF">2018-09-17T08:08:03Z</dcterms:created>
  <dcterms:modified xsi:type="dcterms:W3CDTF">2018-09-17T08:51:26Z</dcterms:modified>
</cp:coreProperties>
</file>