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88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9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3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16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0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57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69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0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3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46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53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C375-23DB-4643-A1FE-DDBBEB23D50B}" type="datetimeFigureOut">
              <a:rPr lang="fi-FI" smtClean="0"/>
              <a:t>13.3.2017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2943-FFE9-4FE7-B817-7855B63465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64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Spain</a:t>
            </a:r>
            <a:r>
              <a:rPr lang="sv-SE" dirty="0" smtClean="0"/>
              <a:t>, Melilla 2017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Starter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smoked</a:t>
            </a:r>
            <a:r>
              <a:rPr lang="sv-SE" dirty="0" smtClean="0"/>
              <a:t> </a:t>
            </a:r>
            <a:r>
              <a:rPr lang="sv-SE" dirty="0" err="1" smtClean="0"/>
              <a:t>salmon</a:t>
            </a:r>
            <a:r>
              <a:rPr lang="sv-SE" dirty="0" smtClean="0"/>
              <a:t> and </a:t>
            </a:r>
            <a:r>
              <a:rPr lang="sv-SE" dirty="0" err="1" smtClean="0"/>
              <a:t>potatoes</a:t>
            </a:r>
            <a:r>
              <a:rPr lang="sv-SE" dirty="0" smtClean="0"/>
              <a:t> on </a:t>
            </a:r>
            <a:r>
              <a:rPr lang="sv-SE" dirty="0" err="1" smtClean="0"/>
              <a:t>rye</a:t>
            </a:r>
            <a:r>
              <a:rPr lang="sv-SE" dirty="0" smtClean="0"/>
              <a:t> </a:t>
            </a:r>
            <a:r>
              <a:rPr lang="sv-SE" dirty="0" err="1" smtClean="0"/>
              <a:t>bread</a:t>
            </a:r>
            <a:r>
              <a:rPr lang="sv-SE" dirty="0" smtClean="0"/>
              <a:t> for </a:t>
            </a:r>
            <a:r>
              <a:rPr lang="sv-SE" smtClean="0"/>
              <a:t>35-40 pers.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0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STARTER: </a:t>
            </a:r>
            <a:r>
              <a:rPr lang="en-GB" sz="3200" dirty="0" smtClean="0"/>
              <a:t>Rye bread</a:t>
            </a:r>
            <a:r>
              <a:rPr lang="sv-SE" sz="3200" dirty="0" smtClean="0"/>
              <a:t> </a:t>
            </a:r>
            <a:r>
              <a:rPr lang="en-GB" sz="3200" dirty="0" smtClean="0"/>
              <a:t>with</a:t>
            </a:r>
            <a:r>
              <a:rPr lang="sv-SE" sz="3200" dirty="0" smtClean="0"/>
              <a:t> </a:t>
            </a:r>
            <a:r>
              <a:rPr lang="en-US" sz="3200" dirty="0" smtClean="0"/>
              <a:t>cold</a:t>
            </a:r>
            <a:r>
              <a:rPr lang="sv-SE" sz="3200" dirty="0" smtClean="0"/>
              <a:t> </a:t>
            </a:r>
            <a:r>
              <a:rPr lang="sv-SE" sz="3200" dirty="0" err="1" smtClean="0"/>
              <a:t>potatoes</a:t>
            </a:r>
            <a:r>
              <a:rPr lang="sv-SE" sz="3200" dirty="0" smtClean="0"/>
              <a:t> and </a:t>
            </a:r>
            <a:r>
              <a:rPr lang="sv-SE" sz="3200" dirty="0" err="1" smtClean="0"/>
              <a:t>salmon</a:t>
            </a:r>
            <a:endParaRPr lang="fi-FI" sz="32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" y="2546566"/>
            <a:ext cx="5178829" cy="2909455"/>
          </a:xfrm>
        </p:spPr>
      </p:pic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 kg potatoes (boiled)</a:t>
            </a:r>
          </a:p>
          <a:p>
            <a:r>
              <a:rPr lang="en-US" dirty="0" smtClean="0"/>
              <a:t>500 g smoked salmon</a:t>
            </a:r>
          </a:p>
          <a:p>
            <a:r>
              <a:rPr lang="en-US" dirty="0" smtClean="0"/>
              <a:t>2 carrots</a:t>
            </a:r>
          </a:p>
          <a:p>
            <a:r>
              <a:rPr lang="en-US" dirty="0" smtClean="0"/>
              <a:t>300 </a:t>
            </a:r>
            <a:r>
              <a:rPr lang="en-US" dirty="0" smtClean="0"/>
              <a:t>g </a:t>
            </a:r>
            <a:r>
              <a:rPr lang="en-US" dirty="0" smtClean="0"/>
              <a:t>crème fraiche</a:t>
            </a:r>
          </a:p>
          <a:p>
            <a:r>
              <a:rPr lang="en-US" dirty="0" smtClean="0"/>
              <a:t>200 </a:t>
            </a:r>
            <a:r>
              <a:rPr lang="en-US" dirty="0" smtClean="0"/>
              <a:t>g </a:t>
            </a:r>
            <a:r>
              <a:rPr lang="en-US" dirty="0" smtClean="0"/>
              <a:t>mayonnaise</a:t>
            </a:r>
          </a:p>
          <a:p>
            <a:r>
              <a:rPr lang="en-US" dirty="0" smtClean="0"/>
              <a:t>2 handfuls of dill</a:t>
            </a:r>
            <a:endParaRPr lang="en-US" dirty="0" smtClean="0"/>
          </a:p>
          <a:p>
            <a:r>
              <a:rPr lang="en-US" dirty="0" smtClean="0"/>
              <a:t>salt and pepper</a:t>
            </a:r>
          </a:p>
          <a:p>
            <a:r>
              <a:rPr lang="en-US" dirty="0" smtClean="0"/>
              <a:t>rye 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Peel</a:t>
            </a:r>
            <a:r>
              <a:rPr lang="sv-SE" sz="2800" dirty="0" smtClean="0"/>
              <a:t> the </a:t>
            </a:r>
            <a:r>
              <a:rPr lang="sv-SE" sz="2800" dirty="0" err="1" smtClean="0"/>
              <a:t>potatoes</a:t>
            </a:r>
            <a:r>
              <a:rPr lang="sv-SE" sz="2800" dirty="0" smtClean="0"/>
              <a:t> and </a:t>
            </a:r>
            <a:r>
              <a:rPr lang="sv-SE" sz="2800" dirty="0" err="1" smtClean="0"/>
              <a:t>carrots</a:t>
            </a:r>
            <a:r>
              <a:rPr lang="sv-SE" sz="2800" dirty="0" smtClean="0"/>
              <a:t>. </a:t>
            </a:r>
            <a:r>
              <a:rPr lang="sv-SE" sz="2800" dirty="0" err="1" smtClean="0"/>
              <a:t>Chop</a:t>
            </a:r>
            <a:r>
              <a:rPr lang="sv-SE" sz="2800" dirty="0" smtClean="0"/>
              <a:t> </a:t>
            </a:r>
            <a:r>
              <a:rPr lang="sv-SE" sz="2800" dirty="0" err="1" smtClean="0"/>
              <a:t>them</a:t>
            </a:r>
            <a:r>
              <a:rPr lang="sv-SE" sz="2800" dirty="0" smtClean="0"/>
              <a:t>. The </a:t>
            </a:r>
            <a:r>
              <a:rPr lang="sv-SE" sz="2800" dirty="0" err="1" smtClean="0"/>
              <a:t>carrot</a:t>
            </a:r>
            <a:r>
              <a:rPr lang="sv-SE" sz="2800" dirty="0" smtClean="0"/>
              <a:t> </a:t>
            </a:r>
            <a:r>
              <a:rPr lang="sv-SE" sz="2800" dirty="0" err="1" smtClean="0"/>
              <a:t>pieces</a:t>
            </a:r>
            <a:r>
              <a:rPr lang="sv-SE" sz="2800" dirty="0" smtClean="0"/>
              <a:t> </a:t>
            </a:r>
            <a:r>
              <a:rPr lang="sv-SE" sz="2800" dirty="0" err="1" smtClean="0"/>
              <a:t>have</a:t>
            </a:r>
            <a:r>
              <a:rPr lang="sv-SE" sz="2800" dirty="0" smtClean="0"/>
              <a:t> to be </a:t>
            </a:r>
            <a:r>
              <a:rPr lang="sv-SE" sz="2800" dirty="0" err="1" smtClean="0"/>
              <a:t>really</a:t>
            </a:r>
            <a:r>
              <a:rPr lang="sv-SE" sz="2800" dirty="0" smtClean="0"/>
              <a:t> small. </a:t>
            </a:r>
            <a:r>
              <a:rPr lang="sv-SE" sz="2800" dirty="0" err="1" smtClean="0"/>
              <a:t>Put</a:t>
            </a:r>
            <a:r>
              <a:rPr lang="sv-SE" sz="2800" dirty="0" smtClean="0"/>
              <a:t> </a:t>
            </a:r>
            <a:r>
              <a:rPr lang="sv-SE" sz="2800" dirty="0" err="1" smtClean="0"/>
              <a:t>everything</a:t>
            </a:r>
            <a:r>
              <a:rPr lang="sv-SE" sz="2800" dirty="0" smtClean="0"/>
              <a:t> in a </a:t>
            </a:r>
            <a:r>
              <a:rPr lang="sv-SE" sz="2800" dirty="0" err="1" smtClean="0"/>
              <a:t>big</a:t>
            </a:r>
            <a:r>
              <a:rPr lang="sv-SE" sz="2800" dirty="0" smtClean="0"/>
              <a:t> </a:t>
            </a:r>
            <a:r>
              <a:rPr lang="sv-SE" sz="2800" dirty="0" err="1" smtClean="0"/>
              <a:t>bowl</a:t>
            </a:r>
            <a:r>
              <a:rPr lang="sv-SE" sz="2800" dirty="0" smtClean="0"/>
              <a:t>.</a:t>
            </a:r>
            <a:endParaRPr lang="fi-FI" sz="2800" dirty="0"/>
          </a:p>
        </p:txBody>
      </p:sp>
      <p:pic>
        <p:nvPicPr>
          <p:cNvPr id="5" name="Platshållare för innehåll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2" y="1821663"/>
            <a:ext cx="3517292" cy="1976007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25" y="1821663"/>
            <a:ext cx="2445551" cy="4351338"/>
          </a:xfrm>
        </p:spPr>
      </p:pic>
      <p:pic>
        <p:nvPicPr>
          <p:cNvPr id="7" name="Platshållare för innehåll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54" y="1821663"/>
            <a:ext cx="3504210" cy="1999841"/>
          </a:xfrm>
          <a:prstGeom prst="rect">
            <a:avLst/>
          </a:prstGeom>
        </p:spPr>
      </p:pic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54" y="4105819"/>
            <a:ext cx="3513473" cy="20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Take</a:t>
            </a:r>
            <a:r>
              <a:rPr lang="sv-SE" sz="2800" dirty="0" smtClean="0"/>
              <a:t> </a:t>
            </a:r>
            <a:r>
              <a:rPr lang="sv-SE" sz="2800" dirty="0" err="1" smtClean="0"/>
              <a:t>away</a:t>
            </a:r>
            <a:r>
              <a:rPr lang="sv-SE" sz="2800" dirty="0" smtClean="0"/>
              <a:t> the skin </a:t>
            </a:r>
            <a:r>
              <a:rPr lang="sv-SE" sz="2800" dirty="0" err="1" smtClean="0"/>
              <a:t>of</a:t>
            </a:r>
            <a:r>
              <a:rPr lang="sv-SE" sz="2800" dirty="0" smtClean="0"/>
              <a:t> the </a:t>
            </a:r>
            <a:r>
              <a:rPr lang="sv-SE" sz="2800" dirty="0" err="1" smtClean="0"/>
              <a:t>salmon</a:t>
            </a:r>
            <a:r>
              <a:rPr lang="sv-SE" sz="2800" dirty="0" smtClean="0"/>
              <a:t>. </a:t>
            </a:r>
            <a:r>
              <a:rPr lang="sv-SE" sz="2800" dirty="0" err="1" smtClean="0"/>
              <a:t>Rip</a:t>
            </a:r>
            <a:r>
              <a:rPr lang="sv-SE" sz="2800" dirty="0" smtClean="0"/>
              <a:t> </a:t>
            </a:r>
            <a:r>
              <a:rPr lang="sv-SE" sz="2800" dirty="0" err="1" smtClean="0"/>
              <a:t>pieces</a:t>
            </a:r>
            <a:r>
              <a:rPr lang="sv-SE" sz="2800" dirty="0" smtClean="0"/>
              <a:t> and </a:t>
            </a:r>
            <a:r>
              <a:rPr lang="sv-SE" sz="2800" dirty="0" err="1" smtClean="0"/>
              <a:t>put</a:t>
            </a:r>
            <a:r>
              <a:rPr lang="sv-SE" sz="2800" dirty="0" smtClean="0"/>
              <a:t> </a:t>
            </a:r>
            <a:r>
              <a:rPr lang="sv-SE" sz="2800" dirty="0" err="1" smtClean="0"/>
              <a:t>them</a:t>
            </a:r>
            <a:r>
              <a:rPr lang="sv-SE" sz="2800" dirty="0" smtClean="0"/>
              <a:t> to the same </a:t>
            </a:r>
            <a:r>
              <a:rPr lang="sv-SE" sz="2800" dirty="0" err="1" smtClean="0"/>
              <a:t>bowl</a:t>
            </a:r>
            <a:r>
              <a:rPr lang="sv-SE" sz="2800" dirty="0" smtClean="0"/>
              <a:t> </a:t>
            </a:r>
            <a:r>
              <a:rPr lang="sv-SE" sz="2800" dirty="0" err="1" smtClean="0"/>
              <a:t>with</a:t>
            </a:r>
            <a:r>
              <a:rPr lang="sv-SE" sz="2800" dirty="0" smtClean="0"/>
              <a:t> the </a:t>
            </a:r>
            <a:r>
              <a:rPr lang="sv-SE" sz="2800" dirty="0" err="1" smtClean="0"/>
              <a:t>other</a:t>
            </a:r>
            <a:r>
              <a:rPr lang="sv-SE" sz="2800" dirty="0" smtClean="0"/>
              <a:t> </a:t>
            </a:r>
            <a:r>
              <a:rPr lang="sv-SE" sz="2800" dirty="0" err="1" smtClean="0"/>
              <a:t>ingredients</a:t>
            </a:r>
            <a:r>
              <a:rPr lang="sv-SE" sz="2800" dirty="0" smtClean="0"/>
              <a:t>.</a:t>
            </a:r>
            <a:endParaRPr lang="fi-FI" sz="2800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1" y="1825625"/>
            <a:ext cx="2445938" cy="4351338"/>
          </a:xfrm>
        </p:spPr>
      </p:pic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9542"/>
            <a:ext cx="5181600" cy="2903503"/>
          </a:xfrm>
        </p:spPr>
      </p:pic>
    </p:spTree>
    <p:extLst>
      <p:ext uri="{BB962C8B-B14F-4D97-AF65-F5344CB8AC3E}">
        <p14:creationId xmlns:p14="http://schemas.microsoft.com/office/powerpoint/2010/main" val="36852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7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Chop the dill and put it to the bowl. Add crème fraiche and mayonnaise.</a:t>
            </a:r>
            <a:endParaRPr lang="en-US" sz="28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3066"/>
            <a:ext cx="2308654" cy="4107109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44" y="4009355"/>
            <a:ext cx="4195119" cy="2259183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3065"/>
            <a:ext cx="3484605" cy="249764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95" y="4072484"/>
            <a:ext cx="3551390" cy="21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Add</a:t>
            </a:r>
            <a:r>
              <a:rPr lang="sv-SE" sz="2800" dirty="0" smtClean="0"/>
              <a:t> salt and </a:t>
            </a:r>
            <a:r>
              <a:rPr lang="sv-SE" sz="2800" dirty="0" err="1" smtClean="0"/>
              <a:t>pepper</a:t>
            </a:r>
            <a:r>
              <a:rPr lang="sv-SE" sz="2800" dirty="0" smtClean="0"/>
              <a:t> and mix </a:t>
            </a:r>
            <a:r>
              <a:rPr lang="sv-SE" sz="2800" dirty="0" err="1" smtClean="0"/>
              <a:t>everything</a:t>
            </a:r>
            <a:r>
              <a:rPr lang="sv-SE" sz="2800" dirty="0" smtClean="0"/>
              <a:t> </a:t>
            </a:r>
            <a:r>
              <a:rPr lang="sv-SE" sz="2800" dirty="0" err="1" smtClean="0"/>
              <a:t>carefully</a:t>
            </a:r>
            <a:r>
              <a:rPr lang="sv-SE" sz="2800" dirty="0" smtClean="0"/>
              <a:t>. </a:t>
            </a:r>
            <a:r>
              <a:rPr lang="sv-SE" sz="2800" dirty="0" err="1" smtClean="0"/>
              <a:t>Taste</a:t>
            </a:r>
            <a:r>
              <a:rPr lang="sv-SE" sz="2800" dirty="0" smtClean="0"/>
              <a:t>.</a:t>
            </a:r>
            <a:endParaRPr lang="fi-FI" sz="28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" y="1866845"/>
            <a:ext cx="2121795" cy="3774686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50" y="1894229"/>
            <a:ext cx="2325239" cy="3747302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2" y="1866845"/>
            <a:ext cx="2258054" cy="3774686"/>
          </a:xfrm>
          <a:prstGeom prst="rect">
            <a:avLst/>
          </a:prstGeom>
        </p:spPr>
      </p:pic>
      <p:pic>
        <p:nvPicPr>
          <p:cNvPr id="8" name="Platshållare för innehåll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94" y="1866845"/>
            <a:ext cx="2110947" cy="37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 smtClean="0"/>
              <a:t>Spread</a:t>
            </a:r>
            <a:r>
              <a:rPr lang="sv-SE" sz="2800" smtClean="0"/>
              <a:t> the mixture</a:t>
            </a:r>
            <a:r>
              <a:rPr lang="sv-SE" sz="2800" dirty="0" smtClean="0"/>
              <a:t> on the </a:t>
            </a:r>
            <a:r>
              <a:rPr lang="sv-SE" sz="2800" dirty="0" err="1" smtClean="0"/>
              <a:t>rye</a:t>
            </a:r>
            <a:r>
              <a:rPr lang="sv-SE" sz="2800" dirty="0" smtClean="0"/>
              <a:t> </a:t>
            </a:r>
            <a:r>
              <a:rPr lang="sv-SE" sz="2800" dirty="0" err="1" smtClean="0"/>
              <a:t>breads</a:t>
            </a:r>
            <a:r>
              <a:rPr lang="sv-SE" sz="2800" dirty="0" smtClean="0"/>
              <a:t>. </a:t>
            </a:r>
            <a:r>
              <a:rPr lang="sv-SE" sz="2800" dirty="0" err="1" smtClean="0"/>
              <a:t>Decorate</a:t>
            </a:r>
            <a:r>
              <a:rPr lang="sv-SE" sz="2800" dirty="0" smtClean="0"/>
              <a:t> </a:t>
            </a:r>
            <a:r>
              <a:rPr lang="sv-SE" sz="2800" dirty="0" err="1" smtClean="0"/>
              <a:t>with</a:t>
            </a:r>
            <a:r>
              <a:rPr lang="sv-SE" sz="2800" dirty="0" smtClean="0"/>
              <a:t> dill. </a:t>
            </a:r>
            <a:r>
              <a:rPr lang="sv-SE" sz="2800" dirty="0" err="1" smtClean="0"/>
              <a:t>Enjoy</a:t>
            </a:r>
            <a:r>
              <a:rPr lang="sv-SE" sz="2800" dirty="0" smtClean="0"/>
              <a:t>!</a:t>
            </a:r>
            <a:endParaRPr lang="fi-FI" sz="28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3699"/>
            <a:ext cx="4866433" cy="2735479"/>
          </a:xfrm>
        </p:spPr>
      </p:pic>
      <p:pic>
        <p:nvPicPr>
          <p:cNvPr id="8" name="Platshållare för innehåll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4706" y="1150797"/>
            <a:ext cx="2754537" cy="4900338"/>
          </a:xfrm>
        </p:spPr>
      </p:pic>
    </p:spTree>
    <p:extLst>
      <p:ext uri="{BB962C8B-B14F-4D97-AF65-F5344CB8AC3E}">
        <p14:creationId xmlns:p14="http://schemas.microsoft.com/office/powerpoint/2010/main" val="21699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Gastronomical</a:t>
            </a:r>
            <a:r>
              <a:rPr lang="sv-SE" dirty="0" smtClean="0"/>
              <a:t> </a:t>
            </a:r>
            <a:r>
              <a:rPr lang="sv-SE" dirty="0" err="1" smtClean="0"/>
              <a:t>aspects</a:t>
            </a:r>
            <a:endParaRPr lang="fi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 smtClean="0"/>
              <a:t>Rye</a:t>
            </a:r>
            <a:r>
              <a:rPr lang="sv-SE" dirty="0" smtClean="0"/>
              <a:t> </a:t>
            </a:r>
            <a:r>
              <a:rPr lang="sv-SE" dirty="0" err="1" smtClean="0"/>
              <a:t>bread</a:t>
            </a:r>
            <a:r>
              <a:rPr lang="sv-SE" dirty="0" smtClean="0"/>
              <a:t> is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typical</a:t>
            </a:r>
            <a:r>
              <a:rPr lang="sv-SE" dirty="0" smtClean="0"/>
              <a:t> in Finland and all over Scandinavia.</a:t>
            </a:r>
          </a:p>
          <a:p>
            <a:r>
              <a:rPr lang="sv-SE" dirty="0" err="1" smtClean="0"/>
              <a:t>Finnish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can’t</a:t>
            </a:r>
            <a:r>
              <a:rPr lang="sv-SE" dirty="0" smtClean="0"/>
              <a:t> live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rye</a:t>
            </a:r>
            <a:r>
              <a:rPr lang="sv-SE" dirty="0" smtClean="0"/>
              <a:t> </a:t>
            </a:r>
            <a:r>
              <a:rPr lang="sv-SE" dirty="0" err="1" smtClean="0"/>
              <a:t>bread</a:t>
            </a:r>
            <a:r>
              <a:rPr lang="sv-SE" dirty="0" smtClean="0"/>
              <a:t>, so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take</a:t>
            </a:r>
            <a:r>
              <a:rPr lang="sv-SE" dirty="0" smtClean="0"/>
              <a:t> 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on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vacations</a:t>
            </a:r>
            <a:r>
              <a:rPr lang="sv-SE" dirty="0" smtClean="0"/>
              <a:t> </a:t>
            </a:r>
            <a:r>
              <a:rPr lang="sv-SE" dirty="0" err="1" smtClean="0"/>
              <a:t>abroad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Rye</a:t>
            </a:r>
            <a:r>
              <a:rPr lang="sv-SE" dirty="0" smtClean="0"/>
              <a:t> </a:t>
            </a:r>
            <a:r>
              <a:rPr lang="sv-SE" dirty="0" err="1" smtClean="0"/>
              <a:t>bread</a:t>
            </a:r>
            <a:r>
              <a:rPr lang="sv-SE" dirty="0" smtClean="0"/>
              <a:t> is like the baguette for the </a:t>
            </a:r>
            <a:r>
              <a:rPr lang="sv-SE" dirty="0" err="1" smtClean="0"/>
              <a:t>French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. </a:t>
            </a:r>
            <a:r>
              <a:rPr lang="sv-SE" dirty="0" err="1" smtClean="0"/>
              <a:t>It’s</a:t>
            </a:r>
            <a:r>
              <a:rPr lang="sv-SE" dirty="0" smtClean="0"/>
              <a:t> like the synonym to </a:t>
            </a:r>
            <a:r>
              <a:rPr lang="sv-SE" dirty="0" err="1" smtClean="0"/>
              <a:t>ordinary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Potatoes</a:t>
            </a:r>
            <a:r>
              <a:rPr lang="sv-SE" dirty="0" smtClean="0"/>
              <a:t> and </a:t>
            </a:r>
            <a:r>
              <a:rPr lang="sv-SE" dirty="0" err="1" smtClean="0"/>
              <a:t>salmon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typical</a:t>
            </a:r>
            <a:r>
              <a:rPr lang="sv-SE" dirty="0" smtClean="0"/>
              <a:t> summer </a:t>
            </a:r>
            <a:r>
              <a:rPr lang="sv-SE" dirty="0" err="1" smtClean="0"/>
              <a:t>food</a:t>
            </a:r>
            <a:r>
              <a:rPr lang="sv-SE" dirty="0" smtClean="0"/>
              <a:t>, </a:t>
            </a:r>
            <a:r>
              <a:rPr lang="sv-SE" dirty="0" err="1" smtClean="0"/>
              <a:t>especially</a:t>
            </a:r>
            <a:r>
              <a:rPr lang="sv-SE" dirty="0" smtClean="0"/>
              <a:t> for the Swedish-</a:t>
            </a:r>
            <a:r>
              <a:rPr lang="sv-SE" dirty="0" err="1" smtClean="0"/>
              <a:t>speaking</a:t>
            </a:r>
            <a:r>
              <a:rPr lang="sv-SE" smtClean="0"/>
              <a:t> Finns.</a:t>
            </a:r>
          </a:p>
          <a:p>
            <a:r>
              <a:rPr lang="sv-SE" smtClean="0"/>
              <a:t>The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harvest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new </a:t>
            </a:r>
            <a:r>
              <a:rPr lang="sv-SE" dirty="0" err="1" smtClean="0"/>
              <a:t>potatoes</a:t>
            </a:r>
            <a:r>
              <a:rPr lang="sv-SE" dirty="0" smtClean="0"/>
              <a:t> is like a </a:t>
            </a:r>
            <a:r>
              <a:rPr lang="sv-SE" dirty="0" err="1" smtClean="0"/>
              <a:t>feast</a:t>
            </a:r>
            <a:r>
              <a:rPr lang="sv-SE" dirty="0" smtClean="0"/>
              <a:t> for Finns (</a:t>
            </a:r>
            <a:r>
              <a:rPr lang="sv-SE" dirty="0" err="1" smtClean="0"/>
              <a:t>around</a:t>
            </a:r>
            <a:r>
              <a:rPr lang="sv-SE" dirty="0" smtClean="0"/>
              <a:t> </a:t>
            </a:r>
            <a:r>
              <a:rPr lang="sv-SE" dirty="0" err="1" smtClean="0"/>
              <a:t>midsummer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).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wild</a:t>
            </a:r>
            <a:r>
              <a:rPr lang="sv-SE" dirty="0" smtClean="0"/>
              <a:t> and </a:t>
            </a:r>
            <a:r>
              <a:rPr lang="sv-SE" dirty="0" err="1" smtClean="0"/>
              <a:t>raced</a:t>
            </a:r>
            <a:r>
              <a:rPr lang="sv-SE" dirty="0" smtClean="0"/>
              <a:t> </a:t>
            </a:r>
            <a:r>
              <a:rPr lang="sv-SE" dirty="0" err="1" smtClean="0"/>
              <a:t>salmon</a:t>
            </a:r>
            <a:r>
              <a:rPr lang="sv-SE" dirty="0" smtClean="0"/>
              <a:t> </a:t>
            </a:r>
            <a:r>
              <a:rPr lang="sv-SE" dirty="0" err="1" smtClean="0"/>
              <a:t>because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thousand</a:t>
            </a:r>
            <a:r>
              <a:rPr lang="sv-SE" dirty="0" smtClean="0"/>
              <a:t> lakes, </a:t>
            </a:r>
            <a:r>
              <a:rPr lang="sv-SE" dirty="0" err="1" smtClean="0"/>
              <a:t>rivers</a:t>
            </a:r>
            <a:r>
              <a:rPr lang="sv-SE" dirty="0" smtClean="0"/>
              <a:t> and the </a:t>
            </a:r>
            <a:r>
              <a:rPr lang="sv-SE" dirty="0" err="1" smtClean="0"/>
              <a:t>sea</a:t>
            </a:r>
            <a:r>
              <a:rPr lang="sv-SE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07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246</Words>
  <Application>Microsoft Office PowerPoint</Application>
  <PresentationFormat>Bredbild</PresentationFormat>
  <Paragraphs>23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Spain, Melilla 2017</vt:lpstr>
      <vt:lpstr>STARTER: Rye bread with cold potatoes and salmon</vt:lpstr>
      <vt:lpstr>Peel the potatoes and carrots. Chop them. The carrot pieces have to be really small. Put everything in a big bowl.</vt:lpstr>
      <vt:lpstr>Take away the skin of the salmon. Rip pieces and put them to the same bowl with the other ingredients.</vt:lpstr>
      <vt:lpstr>Chop the dill and put it to the bowl. Add crème fraiche and mayonnaise.</vt:lpstr>
      <vt:lpstr>Add salt and pepper and mix everything carefully. Taste.</vt:lpstr>
      <vt:lpstr>Spread the mixture on the rye breads. Decorate with dill. Enjoy!</vt:lpstr>
      <vt:lpstr>Gastronomical aspects</vt:lpstr>
    </vt:vector>
  </TitlesOfParts>
  <Company>Oulun Tietotekniikka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Spain, Melilla 2017</dc:title>
  <dc:creator>Åström Eva</dc:creator>
  <cp:lastModifiedBy>Peteri Johanna</cp:lastModifiedBy>
  <cp:revision>13</cp:revision>
  <dcterms:created xsi:type="dcterms:W3CDTF">2017-01-24T14:09:47Z</dcterms:created>
  <dcterms:modified xsi:type="dcterms:W3CDTF">2017-03-13T13:16:30Z</dcterms:modified>
</cp:coreProperties>
</file>