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080625" cy="7559675"/>
  <p:notesSz cx="7559675" cy="10691813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mpact" panose="020B0806030902050204" pitchFamily="34" charset="0"/>
      <p:regular r:id="rId20"/>
    </p:embeddedFont>
    <p:embeddedFont>
      <p:font typeface="Arimo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4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72598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0327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393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4992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7977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55967" y="5078605"/>
            <a:ext cx="6047699" cy="4811400"/>
          </a:xfrm>
          <a:prstGeom prst="rect">
            <a:avLst/>
          </a:prstGeom>
          <a:noFill/>
          <a:ln>
            <a:noFill/>
          </a:ln>
        </p:spPr>
        <p:txBody>
          <a:bodyPr lIns="102825" tIns="102825" rIns="102825" bIns="1028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403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967" y="5078605"/>
            <a:ext cx="6047699" cy="4811400"/>
          </a:xfrm>
          <a:prstGeom prst="rect">
            <a:avLst/>
          </a:prstGeom>
          <a:noFill/>
          <a:ln>
            <a:noFill/>
          </a:ln>
        </p:spPr>
        <p:txBody>
          <a:bodyPr lIns="102825" tIns="102825" rIns="102825" bIns="1028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493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55967" y="5078605"/>
            <a:ext cx="6047699" cy="4811400"/>
          </a:xfrm>
          <a:prstGeom prst="rect">
            <a:avLst/>
          </a:prstGeom>
          <a:noFill/>
          <a:ln>
            <a:noFill/>
          </a:ln>
        </p:spPr>
        <p:txBody>
          <a:bodyPr lIns="102825" tIns="102825" rIns="102825" bIns="1028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236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55967" y="5078605"/>
            <a:ext cx="6047699" cy="4811400"/>
          </a:xfrm>
          <a:prstGeom prst="rect">
            <a:avLst/>
          </a:prstGeom>
          <a:noFill/>
          <a:ln>
            <a:noFill/>
          </a:ln>
        </p:spPr>
        <p:txBody>
          <a:bodyPr lIns="102825" tIns="102825" rIns="102825" bIns="1028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4502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0339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987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3640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18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, 4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5" name="Shape 55"/>
          <p:cNvSpPr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1260078" y="1237197"/>
            <a:ext cx="7560600" cy="26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/>
            </a:lvl1pPr>
            <a:lvl2pPr lvl="1" indent="0" rtl="0">
              <a:spcBef>
                <a:spcPts val="0"/>
              </a:spcBef>
              <a:buNone/>
              <a:defRPr/>
            </a:lvl2pPr>
            <a:lvl3pPr lvl="2" indent="0" rtl="0">
              <a:spcBef>
                <a:spcPts val="0"/>
              </a:spcBef>
              <a:buNone/>
              <a:defRPr/>
            </a:lvl3pPr>
            <a:lvl4pPr lvl="3" indent="0" rtl="0">
              <a:spcBef>
                <a:spcPts val="0"/>
              </a:spcBef>
              <a:buNone/>
              <a:defRPr/>
            </a:lvl4pPr>
            <a:lvl5pPr lvl="4" indent="0" rtl="0">
              <a:spcBef>
                <a:spcPts val="0"/>
              </a:spcBef>
              <a:buNone/>
              <a:defRPr/>
            </a:lvl5pPr>
            <a:lvl6pPr lvl="5" indent="0" rtl="0">
              <a:spcBef>
                <a:spcPts val="0"/>
              </a:spcBef>
              <a:buNone/>
              <a:defRPr/>
            </a:lvl6pPr>
            <a:lvl7pPr lvl="6" indent="0" rtl="0">
              <a:spcBef>
                <a:spcPts val="0"/>
              </a:spcBef>
              <a:buNone/>
              <a:defRPr/>
            </a:lvl7pPr>
            <a:lvl8pPr lvl="7" indent="0" rtl="0">
              <a:spcBef>
                <a:spcPts val="0"/>
              </a:spcBef>
              <a:buNone/>
              <a:defRPr/>
            </a:lvl8pPr>
            <a:lvl9pPr lvl="8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1260078" y="3970579"/>
            <a:ext cx="7560600" cy="182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None/>
              <a:defRPr sz="2400"/>
            </a:lvl1pPr>
            <a:lvl2pPr marL="45720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2000"/>
            </a:lvl2pPr>
            <a:lvl3pPr marL="91440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800"/>
            </a:lvl3pPr>
            <a:lvl4pPr marL="137160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4pPr>
            <a:lvl5pPr marL="182880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5pPr>
            <a:lvl6pPr marL="228600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6pPr>
            <a:lvl7pPr marL="274320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7pPr>
            <a:lvl8pPr marL="320040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8pPr>
            <a:lvl9pPr marL="365760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93042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339207" y="7006698"/>
            <a:ext cx="34023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119441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93042" y="402482"/>
            <a:ext cx="8694600" cy="146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lvl="1" indent="0" rtl="0">
              <a:spcBef>
                <a:spcPts val="0"/>
              </a:spcBef>
              <a:buNone/>
              <a:defRPr/>
            </a:lvl2pPr>
            <a:lvl3pPr lvl="2" indent="0" rtl="0">
              <a:spcBef>
                <a:spcPts val="0"/>
              </a:spcBef>
              <a:buNone/>
              <a:defRPr/>
            </a:lvl3pPr>
            <a:lvl4pPr lvl="3" indent="0" rtl="0">
              <a:spcBef>
                <a:spcPts val="0"/>
              </a:spcBef>
              <a:buNone/>
              <a:defRPr/>
            </a:lvl4pPr>
            <a:lvl5pPr lvl="4" indent="0" rtl="0">
              <a:spcBef>
                <a:spcPts val="0"/>
              </a:spcBef>
              <a:buNone/>
              <a:defRPr/>
            </a:lvl5pPr>
            <a:lvl6pPr lvl="5" indent="0" rtl="0">
              <a:spcBef>
                <a:spcPts val="0"/>
              </a:spcBef>
              <a:buNone/>
              <a:defRPr/>
            </a:lvl6pPr>
            <a:lvl7pPr lvl="6" indent="0" rtl="0">
              <a:spcBef>
                <a:spcPts val="0"/>
              </a:spcBef>
              <a:buNone/>
              <a:defRPr/>
            </a:lvl7pPr>
            <a:lvl8pPr lvl="7" indent="0" rtl="0">
              <a:spcBef>
                <a:spcPts val="0"/>
              </a:spcBef>
              <a:buNone/>
              <a:defRPr/>
            </a:lvl8pPr>
            <a:lvl9pPr lvl="8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93042" y="2012413"/>
            <a:ext cx="8694600" cy="47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1143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defRPr/>
            </a:lvl1pPr>
            <a:lvl2pPr marL="685800" lvl="1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2pPr>
            <a:lvl3pPr marL="114300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93042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339207" y="7006698"/>
            <a:ext cx="34023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119441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87792" y="1884669"/>
            <a:ext cx="8694600" cy="31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/>
            </a:lvl1pPr>
            <a:lvl2pPr lvl="1" indent="0" rtl="0">
              <a:spcBef>
                <a:spcPts val="0"/>
              </a:spcBef>
              <a:buNone/>
              <a:defRPr/>
            </a:lvl2pPr>
            <a:lvl3pPr lvl="2" indent="0" rtl="0">
              <a:spcBef>
                <a:spcPts val="0"/>
              </a:spcBef>
              <a:buNone/>
              <a:defRPr/>
            </a:lvl3pPr>
            <a:lvl4pPr lvl="3" indent="0" rtl="0">
              <a:spcBef>
                <a:spcPts val="0"/>
              </a:spcBef>
              <a:buNone/>
              <a:defRPr/>
            </a:lvl4pPr>
            <a:lvl5pPr lvl="4" indent="0" rtl="0">
              <a:spcBef>
                <a:spcPts val="0"/>
              </a:spcBef>
              <a:buNone/>
              <a:defRPr/>
            </a:lvl5pPr>
            <a:lvl6pPr lvl="5" indent="0" rtl="0">
              <a:spcBef>
                <a:spcPts val="0"/>
              </a:spcBef>
              <a:buNone/>
              <a:defRPr/>
            </a:lvl6pPr>
            <a:lvl7pPr lvl="6" indent="0" rtl="0">
              <a:spcBef>
                <a:spcPts val="0"/>
              </a:spcBef>
              <a:buNone/>
              <a:defRPr/>
            </a:lvl7pPr>
            <a:lvl8pPr lvl="7" indent="0" rtl="0">
              <a:spcBef>
                <a:spcPts val="0"/>
              </a:spcBef>
              <a:buNone/>
              <a:defRPr/>
            </a:lvl8pPr>
            <a:lvl9pPr lvl="8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7792" y="5059033"/>
            <a:ext cx="8694600" cy="165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None/>
              <a:defRPr sz="2400">
                <a:solidFill>
                  <a:srgbClr val="888888"/>
                </a:solidFill>
              </a:defRPr>
            </a:lvl1pPr>
            <a:lvl2pPr marL="45720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None/>
              <a:defRPr sz="2000">
                <a:solidFill>
                  <a:srgbClr val="888888"/>
                </a:solidFill>
              </a:defRPr>
            </a:lvl2pPr>
            <a:lvl3pPr marL="91440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None/>
              <a:defRPr sz="1800">
                <a:solidFill>
                  <a:srgbClr val="888888"/>
                </a:solidFill>
              </a:defRPr>
            </a:lvl3pPr>
            <a:lvl4pPr marL="137160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4pPr>
            <a:lvl5pPr marL="182880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93042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339207" y="7006698"/>
            <a:ext cx="34023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119441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93042" y="402482"/>
            <a:ext cx="8694600" cy="146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lvl="1" indent="0" rtl="0">
              <a:spcBef>
                <a:spcPts val="0"/>
              </a:spcBef>
              <a:buNone/>
              <a:defRPr/>
            </a:lvl2pPr>
            <a:lvl3pPr lvl="2" indent="0" rtl="0">
              <a:spcBef>
                <a:spcPts val="0"/>
              </a:spcBef>
              <a:buNone/>
              <a:defRPr/>
            </a:lvl3pPr>
            <a:lvl4pPr lvl="3" indent="0" rtl="0">
              <a:spcBef>
                <a:spcPts val="0"/>
              </a:spcBef>
              <a:buNone/>
              <a:defRPr/>
            </a:lvl4pPr>
            <a:lvl5pPr lvl="4" indent="0" rtl="0">
              <a:spcBef>
                <a:spcPts val="0"/>
              </a:spcBef>
              <a:buNone/>
              <a:defRPr/>
            </a:lvl5pPr>
            <a:lvl6pPr lvl="5" indent="0" rtl="0">
              <a:spcBef>
                <a:spcPts val="0"/>
              </a:spcBef>
              <a:buNone/>
              <a:defRPr/>
            </a:lvl6pPr>
            <a:lvl7pPr lvl="6" indent="0" rtl="0">
              <a:spcBef>
                <a:spcPts val="0"/>
              </a:spcBef>
              <a:buNone/>
              <a:defRPr/>
            </a:lvl7pPr>
            <a:lvl8pPr lvl="7" indent="0" rtl="0">
              <a:spcBef>
                <a:spcPts val="0"/>
              </a:spcBef>
              <a:buNone/>
              <a:defRPr/>
            </a:lvl8pPr>
            <a:lvl9pPr lvl="8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93042" y="2012413"/>
            <a:ext cx="4284300" cy="47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1143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defRPr/>
            </a:lvl1pPr>
            <a:lvl2pPr marL="685800" lvl="1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2pPr>
            <a:lvl3pPr marL="114300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5103316" y="2012413"/>
            <a:ext cx="4284300" cy="47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1143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defRPr/>
            </a:lvl1pPr>
            <a:lvl2pPr marL="685800" lvl="1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2pPr>
            <a:lvl3pPr marL="114300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93042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339207" y="7006698"/>
            <a:ext cx="34023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119441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94355" y="402482"/>
            <a:ext cx="8694600" cy="146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lvl="1" indent="0" rtl="0">
              <a:spcBef>
                <a:spcPts val="0"/>
              </a:spcBef>
              <a:buNone/>
              <a:defRPr/>
            </a:lvl2pPr>
            <a:lvl3pPr lvl="2" indent="0" rtl="0">
              <a:spcBef>
                <a:spcPts val="0"/>
              </a:spcBef>
              <a:buNone/>
              <a:defRPr/>
            </a:lvl3pPr>
            <a:lvl4pPr lvl="3" indent="0" rtl="0">
              <a:spcBef>
                <a:spcPts val="0"/>
              </a:spcBef>
              <a:buNone/>
              <a:defRPr/>
            </a:lvl4pPr>
            <a:lvl5pPr lvl="4" indent="0" rtl="0">
              <a:spcBef>
                <a:spcPts val="0"/>
              </a:spcBef>
              <a:buNone/>
              <a:defRPr/>
            </a:lvl5pPr>
            <a:lvl6pPr lvl="5" indent="0" rtl="0">
              <a:spcBef>
                <a:spcPts val="0"/>
              </a:spcBef>
              <a:buNone/>
              <a:defRPr/>
            </a:lvl6pPr>
            <a:lvl7pPr lvl="6" indent="0" rtl="0">
              <a:spcBef>
                <a:spcPts val="0"/>
              </a:spcBef>
              <a:buNone/>
              <a:defRPr/>
            </a:lvl7pPr>
            <a:lvl8pPr lvl="7" indent="0" rtl="0">
              <a:spcBef>
                <a:spcPts val="0"/>
              </a:spcBef>
              <a:buNone/>
              <a:defRPr/>
            </a:lvl8pPr>
            <a:lvl9pPr lvl="8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94355" y="1853170"/>
            <a:ext cx="4264800" cy="90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None/>
              <a:defRPr sz="2400" b="1"/>
            </a:lvl1pPr>
            <a:lvl2pPr marL="45720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2000" b="1"/>
            </a:lvl2pPr>
            <a:lvl3pPr marL="91440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800" b="1"/>
            </a:lvl3pPr>
            <a:lvl4pPr marL="137160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4pPr>
            <a:lvl5pPr marL="182880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694355" y="2761381"/>
            <a:ext cx="4264800" cy="406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1143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defRPr/>
            </a:lvl1pPr>
            <a:lvl2pPr marL="685800" lvl="1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2pPr>
            <a:lvl3pPr marL="114300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3"/>
          </p:nvPr>
        </p:nvSpPr>
        <p:spPr>
          <a:xfrm>
            <a:off x="5103316" y="1853170"/>
            <a:ext cx="4285500" cy="90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None/>
              <a:defRPr sz="2400" b="1"/>
            </a:lvl1pPr>
            <a:lvl2pPr marL="45720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2000" b="1"/>
            </a:lvl2pPr>
            <a:lvl3pPr marL="91440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800" b="1"/>
            </a:lvl3pPr>
            <a:lvl4pPr marL="137160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4pPr>
            <a:lvl5pPr marL="182880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4"/>
          </p:nvPr>
        </p:nvSpPr>
        <p:spPr>
          <a:xfrm>
            <a:off x="5103316" y="2761381"/>
            <a:ext cx="4285500" cy="406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1143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defRPr/>
            </a:lvl1pPr>
            <a:lvl2pPr marL="685800" lvl="1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2pPr>
            <a:lvl3pPr marL="114300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93042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339207" y="7006698"/>
            <a:ext cx="34023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7119441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93042" y="402482"/>
            <a:ext cx="8694600" cy="146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lvl="1" indent="0" rtl="0">
              <a:spcBef>
                <a:spcPts val="0"/>
              </a:spcBef>
              <a:buNone/>
              <a:defRPr/>
            </a:lvl2pPr>
            <a:lvl3pPr lvl="2" indent="0" rtl="0">
              <a:spcBef>
                <a:spcPts val="0"/>
              </a:spcBef>
              <a:buNone/>
              <a:defRPr/>
            </a:lvl3pPr>
            <a:lvl4pPr lvl="3" indent="0" rtl="0">
              <a:spcBef>
                <a:spcPts val="0"/>
              </a:spcBef>
              <a:buNone/>
              <a:defRPr/>
            </a:lvl4pPr>
            <a:lvl5pPr lvl="4" indent="0" rtl="0">
              <a:spcBef>
                <a:spcPts val="0"/>
              </a:spcBef>
              <a:buNone/>
              <a:defRPr/>
            </a:lvl5pPr>
            <a:lvl6pPr lvl="5" indent="0" rtl="0">
              <a:spcBef>
                <a:spcPts val="0"/>
              </a:spcBef>
              <a:buNone/>
              <a:defRPr/>
            </a:lvl6pPr>
            <a:lvl7pPr lvl="6" indent="0" rtl="0">
              <a:spcBef>
                <a:spcPts val="0"/>
              </a:spcBef>
              <a:buNone/>
              <a:defRPr/>
            </a:lvl7pPr>
            <a:lvl8pPr lvl="7" indent="0" rtl="0">
              <a:spcBef>
                <a:spcPts val="0"/>
              </a:spcBef>
              <a:buNone/>
              <a:defRPr/>
            </a:lvl8pPr>
            <a:lvl9pPr lvl="8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693042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339207" y="7006698"/>
            <a:ext cx="34023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119441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693042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339207" y="7006698"/>
            <a:ext cx="34023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7119441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94355" y="503978"/>
            <a:ext cx="3251100" cy="17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/>
            </a:lvl1pPr>
            <a:lvl2pPr lvl="1" indent="0" rtl="0">
              <a:spcBef>
                <a:spcPts val="0"/>
              </a:spcBef>
              <a:buNone/>
              <a:defRPr/>
            </a:lvl2pPr>
            <a:lvl3pPr lvl="2" indent="0" rtl="0">
              <a:spcBef>
                <a:spcPts val="0"/>
              </a:spcBef>
              <a:buNone/>
              <a:defRPr/>
            </a:lvl3pPr>
            <a:lvl4pPr lvl="3" indent="0" rtl="0">
              <a:spcBef>
                <a:spcPts val="0"/>
              </a:spcBef>
              <a:buNone/>
              <a:defRPr/>
            </a:lvl4pPr>
            <a:lvl5pPr lvl="4" indent="0" rtl="0">
              <a:spcBef>
                <a:spcPts val="0"/>
              </a:spcBef>
              <a:buNone/>
              <a:defRPr/>
            </a:lvl5pPr>
            <a:lvl6pPr lvl="5" indent="0" rtl="0">
              <a:spcBef>
                <a:spcPts val="0"/>
              </a:spcBef>
              <a:buNone/>
              <a:defRPr/>
            </a:lvl6pPr>
            <a:lvl7pPr lvl="6" indent="0" rtl="0">
              <a:spcBef>
                <a:spcPts val="0"/>
              </a:spcBef>
              <a:buNone/>
              <a:defRPr/>
            </a:lvl7pPr>
            <a:lvl8pPr lvl="7" indent="0" rtl="0">
              <a:spcBef>
                <a:spcPts val="0"/>
              </a:spcBef>
              <a:buNone/>
              <a:defRPr/>
            </a:lvl8pPr>
            <a:lvl9pPr lvl="8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285578" y="1088453"/>
            <a:ext cx="5103300" cy="537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defRPr sz="3200"/>
            </a:lvl1pPr>
            <a:lvl2pPr marL="68580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800"/>
            </a:lvl2pPr>
            <a:lvl3pPr marL="114300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400"/>
            </a:lvl3pPr>
            <a:lvl4pPr marL="160020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4pPr>
            <a:lvl5pPr marL="205740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5pPr>
            <a:lvl6pPr marL="251460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6pPr>
            <a:lvl7pPr marL="297180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7pPr>
            <a:lvl8pPr marL="342900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8pPr>
            <a:lvl9pPr marL="388620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defRPr sz="20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694355" y="2267902"/>
            <a:ext cx="3251100" cy="420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None/>
              <a:defRPr sz="1600"/>
            </a:lvl1pPr>
            <a:lvl2pPr marL="45720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400"/>
            </a:lvl2pPr>
            <a:lvl3pPr marL="91440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200"/>
            </a:lvl3pPr>
            <a:lvl4pPr marL="137160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4pPr>
            <a:lvl5pPr marL="182880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93042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339207" y="7006698"/>
            <a:ext cx="34023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7119441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94355" y="503978"/>
            <a:ext cx="3251100" cy="17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/>
            </a:lvl1pPr>
            <a:lvl2pPr lvl="1" indent="0" rtl="0">
              <a:spcBef>
                <a:spcPts val="0"/>
              </a:spcBef>
              <a:buNone/>
              <a:defRPr/>
            </a:lvl2pPr>
            <a:lvl3pPr lvl="2" indent="0" rtl="0">
              <a:spcBef>
                <a:spcPts val="0"/>
              </a:spcBef>
              <a:buNone/>
              <a:defRPr/>
            </a:lvl3pPr>
            <a:lvl4pPr lvl="3" indent="0" rtl="0">
              <a:spcBef>
                <a:spcPts val="0"/>
              </a:spcBef>
              <a:buNone/>
              <a:defRPr/>
            </a:lvl4pPr>
            <a:lvl5pPr lvl="4" indent="0" rtl="0">
              <a:spcBef>
                <a:spcPts val="0"/>
              </a:spcBef>
              <a:buNone/>
              <a:defRPr/>
            </a:lvl5pPr>
            <a:lvl6pPr lvl="5" indent="0" rtl="0">
              <a:spcBef>
                <a:spcPts val="0"/>
              </a:spcBef>
              <a:buNone/>
              <a:defRPr/>
            </a:lvl6pPr>
            <a:lvl7pPr lvl="6" indent="0" rtl="0">
              <a:spcBef>
                <a:spcPts val="0"/>
              </a:spcBef>
              <a:buNone/>
              <a:defRPr/>
            </a:lvl7pPr>
            <a:lvl8pPr lvl="7" indent="0" rtl="0">
              <a:spcBef>
                <a:spcPts val="0"/>
              </a:spcBef>
              <a:buNone/>
              <a:defRPr/>
            </a:lvl8pPr>
            <a:lvl9pPr lvl="8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4285578" y="1088453"/>
            <a:ext cx="5103300" cy="537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94355" y="2267902"/>
            <a:ext cx="3251100" cy="420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None/>
              <a:defRPr sz="1600"/>
            </a:lvl1pPr>
            <a:lvl2pPr marL="45720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400"/>
            </a:lvl2pPr>
            <a:lvl3pPr marL="91440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200"/>
            </a:lvl3pPr>
            <a:lvl4pPr marL="137160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4pPr>
            <a:lvl5pPr marL="182880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5pPr>
            <a:lvl6pPr marL="228600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6pPr>
            <a:lvl7pPr marL="274320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7pPr>
            <a:lvl8pPr marL="320040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8pPr>
            <a:lvl9pPr marL="365760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None/>
              <a:defRPr sz="10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93042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339207" y="7006698"/>
            <a:ext cx="34023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7119441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93042" y="402482"/>
            <a:ext cx="8694600" cy="146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lvl="1" indent="0" rtl="0">
              <a:spcBef>
                <a:spcPts val="0"/>
              </a:spcBef>
              <a:buNone/>
              <a:defRPr/>
            </a:lvl2pPr>
            <a:lvl3pPr lvl="2" indent="0" rtl="0">
              <a:spcBef>
                <a:spcPts val="0"/>
              </a:spcBef>
              <a:buNone/>
              <a:defRPr/>
            </a:lvl3pPr>
            <a:lvl4pPr lvl="3" indent="0" rtl="0">
              <a:spcBef>
                <a:spcPts val="0"/>
              </a:spcBef>
              <a:buNone/>
              <a:defRPr/>
            </a:lvl4pPr>
            <a:lvl5pPr lvl="4" indent="0" rtl="0">
              <a:spcBef>
                <a:spcPts val="0"/>
              </a:spcBef>
              <a:buNone/>
              <a:defRPr/>
            </a:lvl5pPr>
            <a:lvl6pPr lvl="5" indent="0" rtl="0">
              <a:spcBef>
                <a:spcPts val="0"/>
              </a:spcBef>
              <a:buNone/>
              <a:defRPr/>
            </a:lvl6pPr>
            <a:lvl7pPr lvl="6" indent="0" rtl="0">
              <a:spcBef>
                <a:spcPts val="0"/>
              </a:spcBef>
              <a:buNone/>
              <a:defRPr/>
            </a:lvl7pPr>
            <a:lvl8pPr lvl="7" indent="0" rtl="0">
              <a:spcBef>
                <a:spcPts val="0"/>
              </a:spcBef>
              <a:buNone/>
              <a:defRPr/>
            </a:lvl8pPr>
            <a:lvl9pPr lvl="8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 rot="5400000">
            <a:off x="2642082" y="63313"/>
            <a:ext cx="4796400" cy="86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1143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defRPr/>
            </a:lvl1pPr>
            <a:lvl2pPr marL="685800" lvl="1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2pPr>
            <a:lvl3pPr marL="114300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693042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3339207" y="7006698"/>
            <a:ext cx="34023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7119441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 rot="5400000">
            <a:off x="5097582" y="2518982"/>
            <a:ext cx="6406500" cy="21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lvl="1" indent="0" rtl="0">
              <a:spcBef>
                <a:spcPts val="0"/>
              </a:spcBef>
              <a:buNone/>
              <a:defRPr/>
            </a:lvl2pPr>
            <a:lvl3pPr lvl="2" indent="0" rtl="0">
              <a:spcBef>
                <a:spcPts val="0"/>
              </a:spcBef>
              <a:buNone/>
              <a:defRPr/>
            </a:lvl3pPr>
            <a:lvl4pPr lvl="3" indent="0" rtl="0">
              <a:spcBef>
                <a:spcPts val="0"/>
              </a:spcBef>
              <a:buNone/>
              <a:defRPr/>
            </a:lvl4pPr>
            <a:lvl5pPr lvl="4" indent="0" rtl="0">
              <a:spcBef>
                <a:spcPts val="0"/>
              </a:spcBef>
              <a:buNone/>
              <a:defRPr/>
            </a:lvl5pPr>
            <a:lvl6pPr lvl="5" indent="0" rtl="0">
              <a:spcBef>
                <a:spcPts val="0"/>
              </a:spcBef>
              <a:buNone/>
              <a:defRPr/>
            </a:lvl6pPr>
            <a:lvl7pPr lvl="6" indent="0" rtl="0">
              <a:spcBef>
                <a:spcPts val="0"/>
              </a:spcBef>
              <a:buNone/>
              <a:defRPr/>
            </a:lvl7pPr>
            <a:lvl8pPr lvl="7" indent="0" rtl="0">
              <a:spcBef>
                <a:spcPts val="0"/>
              </a:spcBef>
              <a:buNone/>
              <a:defRPr/>
            </a:lvl8pPr>
            <a:lvl9pPr lvl="8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 rot="5400000">
            <a:off x="687289" y="408332"/>
            <a:ext cx="6406500" cy="639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1143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defRPr/>
            </a:lvl1pPr>
            <a:lvl2pPr marL="685800" lvl="1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2pPr>
            <a:lvl3pPr marL="114300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693042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339207" y="7006698"/>
            <a:ext cx="34023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457200" lvl="1" indent="0" algn="l" rtl="0">
              <a:spcBef>
                <a:spcPts val="0"/>
              </a:spcBef>
              <a:buNone/>
              <a:defRPr/>
            </a:lvl2pPr>
            <a:lvl3pPr marL="914400" lvl="2" indent="0" algn="l" rtl="0">
              <a:spcBef>
                <a:spcPts val="0"/>
              </a:spcBef>
              <a:buNone/>
              <a:defRPr/>
            </a:lvl3pPr>
            <a:lvl4pPr marL="1371600" lvl="3" indent="0" algn="l" rtl="0">
              <a:spcBef>
                <a:spcPts val="0"/>
              </a:spcBef>
              <a:buNone/>
              <a:defRPr/>
            </a:lvl4pPr>
            <a:lvl5pPr marL="1828800" lvl="4" indent="0" algn="l" rtl="0">
              <a:spcBef>
                <a:spcPts val="0"/>
              </a:spcBef>
              <a:buNone/>
              <a:defRPr/>
            </a:lvl5pPr>
            <a:lvl6pPr marL="2286000" lvl="5" indent="0" algn="l" rtl="0">
              <a:spcBef>
                <a:spcPts val="0"/>
              </a:spcBef>
              <a:buNone/>
              <a:defRPr/>
            </a:lvl6pPr>
            <a:lvl7pPr marL="2743200" lvl="6" indent="0" algn="l" rtl="0">
              <a:spcBef>
                <a:spcPts val="0"/>
              </a:spcBef>
              <a:buNone/>
              <a:defRPr/>
            </a:lvl7pPr>
            <a:lvl8pPr marL="3200400" lvl="7" indent="0" algn="l" rtl="0">
              <a:spcBef>
                <a:spcPts val="0"/>
              </a:spcBef>
              <a:buNone/>
              <a:defRPr/>
            </a:lvl8pPr>
            <a:lvl9pPr marL="3657600" lvl="8" indent="0" algn="l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7119441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504000" y="301319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504000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fi-FI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93042" y="402482"/>
            <a:ext cx="8694600" cy="146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93042" y="2012413"/>
            <a:ext cx="8694600" cy="47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93042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339207" y="7006698"/>
            <a:ext cx="3402300" cy="4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119441" y="7006698"/>
            <a:ext cx="2268000" cy="40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leva.fi/teemat/ruoka/oululaista-perinneruokaa-ravintolasta/19344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i.wikipedia.org/wiki/R&#246;ssypottu" TargetMode="External"/><Relationship Id="rId5" Type="http://schemas.openxmlformats.org/officeDocument/2006/relationships/hyperlink" Target="https://fi.wikipedia.org/wiki/Rieska" TargetMode="External"/><Relationship Id="rId4" Type="http://schemas.openxmlformats.org/officeDocument/2006/relationships/hyperlink" Target="https://fi.wikipedia.org/wiki/Leip&#228;juust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ylmanen.fi/media/rossypottu-ke.jpg" TargetMode="External"/><Relationship Id="rId7" Type="http://schemas.openxmlformats.org/officeDocument/2006/relationships/hyperlink" Target="http://ouluphotos.com/talvi/files/page2-1012-full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fi/url?sa=i&amp;rct=j&amp;q=&amp;esrc=s&amp;source=images&amp;cd=&amp;cad=rja&amp;uact=8&amp;ved=0ahUKEwj0mqfPkrPTAhUFGCwKHagmCeAQjRwIBw&amp;url=http://www.imgrum.net/tag/jankki&amp;psig=AFQjCNGlmPo_Emh89IlmfxeikYL9xTYJTg&amp;ust=1492781507814209" TargetMode="External"/><Relationship Id="rId5" Type="http://schemas.openxmlformats.org/officeDocument/2006/relationships/hyperlink" Target="https://www.google.fi/imgres?imgurl=http://yllapito.maku.fi/sites/maku/files/styles/wide/public/mediaserver/reseptikuvat/maku_42010/ohrarieskat.jpg?itok%3DIMK1PgjO&amp;imgrefurl=http://www.maku.fi/reseptit/ohrarieskat&amp;docid=sOLMcBUaFmV-7M&amp;tbnid=dg-38QSNsTZ1RM:&amp;vet=10ahUKEwiyoMLwj7PTAhWDDywKHY6SCocQMwgqKAEwAQ..i&amp;w=700&amp;h=700&amp;bih=613&amp;biw=1366&amp;q=oharieska&amp;ved=0ahUKEwiyoMLwj7PTAhWDDywKHY6SCocQMwgqKAEwAQ&amp;iact=mrc&amp;uact=8" TargetMode="External"/><Relationship Id="rId4" Type="http://schemas.openxmlformats.org/officeDocument/2006/relationships/hyperlink" Target="https://upload.wikimedia.org/wikipedia/commons/thumb/4/42/Leip&#228;juusto_cheese_with_cloudberry_jam.jpg/1200px-Leip&#228;juusto_cheese_with_cloudberry_jam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i-FI" sz="4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Traditional</a:t>
            </a:r>
            <a:r>
              <a:rPr lang="fi-FI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4400" smtClean="0"/>
              <a:t>specialities</a:t>
            </a:r>
            <a:r>
              <a:rPr lang="fi-FI" sz="4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4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fi-FI" sz="4400" dirty="0"/>
              <a:t> Finland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627" y="1243279"/>
            <a:ext cx="7605300" cy="50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504000" y="301319"/>
            <a:ext cx="9071700" cy="1262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504000" y="1769040"/>
            <a:ext cx="9071700" cy="438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Arimo"/>
              <a:buChar char="●"/>
            </a:pPr>
            <a:r>
              <a:rPr lang="fi-FI" sz="2400">
                <a:latin typeface="Arimo"/>
                <a:ea typeface="Arimo"/>
                <a:cs typeface="Arimo"/>
                <a:sym typeface="Arimo"/>
              </a:rPr>
              <a:t>Closest to the Finnish pancake might be the French </a:t>
            </a:r>
            <a:r>
              <a:rPr lang="fi-FI" sz="2400">
                <a:solidFill>
                  <a:srgbClr val="222222"/>
                </a:solidFill>
                <a:highlight>
                  <a:srgbClr val="FFFFFF"/>
                </a:highlight>
                <a:latin typeface="Arimo"/>
                <a:ea typeface="Arimo"/>
                <a:cs typeface="Arimo"/>
                <a:sym typeface="Arimo"/>
              </a:rPr>
              <a:t>crêpe or the Russian bliny. But they are not the same. These ones are more salty. </a:t>
            </a:r>
          </a:p>
          <a:p>
            <a:pPr marL="457200" lvl="0" indent="-381000" rtl="0">
              <a:spcBef>
                <a:spcPts val="0"/>
              </a:spcBef>
              <a:buClr>
                <a:srgbClr val="222222"/>
              </a:buClr>
              <a:buSzPct val="100000"/>
              <a:buFont typeface="Arimo"/>
              <a:buChar char="●"/>
            </a:pPr>
            <a:r>
              <a:rPr lang="fi-FI" sz="2400">
                <a:solidFill>
                  <a:srgbClr val="222222"/>
                </a:solidFill>
                <a:highlight>
                  <a:srgbClr val="FFFFFF"/>
                </a:highlight>
                <a:latin typeface="Arimo"/>
                <a:ea typeface="Arimo"/>
                <a:cs typeface="Arimo"/>
                <a:sym typeface="Arimo"/>
              </a:rPr>
              <a:t>You can have many different varieties of a finnish pancake.</a:t>
            </a:r>
          </a:p>
          <a:p>
            <a:pPr marL="457200" lvl="0" indent="-381000" rtl="0">
              <a:spcBef>
                <a:spcPts val="0"/>
              </a:spcBef>
              <a:buClr>
                <a:srgbClr val="222222"/>
              </a:buClr>
              <a:buSzPct val="100000"/>
              <a:buChar char="●"/>
            </a:pPr>
            <a:r>
              <a:rPr lang="fi-FI" sz="2400">
                <a:solidFill>
                  <a:srgbClr val="222222"/>
                </a:solidFill>
                <a:highlight>
                  <a:srgbClr val="FFFFFF"/>
                </a:highlight>
                <a:latin typeface="Arimo"/>
                <a:ea typeface="Arimo"/>
                <a:cs typeface="Arimo"/>
                <a:sym typeface="Arimo"/>
              </a:rPr>
              <a:t>They make ones from spinach or blood and make a great main course instead of the most common dessert version. </a:t>
            </a:r>
            <a:r>
              <a:rPr lang="fi-FI">
                <a:solidFill>
                  <a:srgbClr val="222222"/>
                </a:solidFill>
                <a:highlight>
                  <a:srgbClr val="FFFFFF"/>
                </a:highlight>
              </a:rPr>
              <a:t>  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4222047"/>
            <a:ext cx="5014249" cy="333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4250" y="4222050"/>
            <a:ext cx="5066375" cy="333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fi-FI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http://www.kaleva.fi/teemat/ruoka/oululaista-perinneruokaa-ravintolasta/193440/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fi-FI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https://fi.wikipedia.org/wiki/Leip%C3%A4juusto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fi-FI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https://fi.wikipedia.org/wiki/Rieska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fi-FI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https://fi.wikipedia.org/wiki/R%C3%B6ssypottu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fi-FI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fi-FI" sz="15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http://www.kylmanen.fi/media/rossypottu-ke.jpg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fi-FI" sz="15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https://upload.wikimedia.org/wikipedia/commons/thumb/4/42/Leip%C3%A4juusto_cheese_with_cloudberry_jam.jpg/1200px-Leip%C3%A4juusto_cheese_with_cloudberry_jam.jpg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fi-FI" sz="15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google.fi/imgres?imgurl=http%3A%2F%2Fyllapito.maku.fi%2Fsites%2Fmaku%2Ffiles%2Fstyles%2Fwide%2Fpublic%2Fmediaserver%2Freseptikuvat%2Fmaku_42010%2Fohrarieskat.jpg%3Fitok%3DIMK1PgjO&amp;imgrefurl=http%3A%2F%2Fwww.maku.fi%2Freseptit%2Fohrarieskat&amp;docid=sOLMcBUaFmV-7M&amp;tbnid=dg-38QSNsTZ1RM%3A&amp;vet=10ahUKEwiyoMLwj7PTAhWDDywKHY6SCocQMwgqKAEwAQ..i&amp;w=700&amp;h=700&amp;bih=613&amp;biw=1366&amp;q=oharieska&amp;ved=0ahUKEwiyoMLwj7PTAhWDDywKHY6SCocQMwgqKAEwAQ&amp;iact=mrc&amp;uact=8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fi-FI" sz="15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https://www.google.fi/url?sa=i&amp;rct=j&amp;q=&amp;esrc=s&amp;source=images&amp;cd=&amp;cad=rja&amp;uact=8&amp;ved=0ahUKEwj0mqfPkrPTAhUFGCwKHagmCeAQjRwIBw&amp;url=http%3A%2F%2Fwww.imgrum.net%2Ftag%2Fjankki&amp;psig=AFQjCNGlmPo_Emh89IlmfxeikYL9xTYJTg&amp;ust=1492781507814209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fi-FI" sz="15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http://ouluphotos.com/talvi/files/page2-1012-full.jpg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fi-FI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r="15768"/>
          <a:stretch/>
        </p:blipFill>
        <p:spPr>
          <a:xfrm>
            <a:off x="16" y="11"/>
            <a:ext cx="3832800" cy="755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Shape 143"/>
          <p:cNvCxnSpPr/>
          <p:nvPr/>
        </p:nvCxnSpPr>
        <p:spPr>
          <a:xfrm>
            <a:off x="4201032" y="2331524"/>
            <a:ext cx="5216700" cy="0"/>
          </a:xfrm>
          <a:prstGeom prst="straightConnector1">
            <a:avLst/>
          </a:prstGeom>
          <a:noFill/>
          <a:ln w="9525" cap="flat" cmpd="sng">
            <a:solidFill>
              <a:srgbClr val="65382D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105531" y="693651"/>
            <a:ext cx="5445900" cy="141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/>
              <a:t>Historical aspects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105532" y="2687884"/>
            <a:ext cx="5445900" cy="4172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sz="2000"/>
              <a:t>Before Finland’s independency, Finland was under the maintenance of Sweden and Russia.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sz="2000"/>
              <a:t>Finnish food culture has had a lot of influence from east (Russia) and west (Sweden).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sz="2000"/>
              <a:t>The Finnish food is overall very modest and it is based on basic ingredients that would stay eatable over the long and cold winter.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</a:pPr>
            <a:r>
              <a:rPr lang="fi-FI" sz="2000"/>
              <a:t>Karelian pastry as seen on the picture left is one good example of traditional Finnish food.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l="50872" r="11106"/>
          <a:stretch/>
        </p:blipFill>
        <p:spPr>
          <a:xfrm>
            <a:off x="16" y="11"/>
            <a:ext cx="3832800" cy="755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Shape 151"/>
          <p:cNvCxnSpPr/>
          <p:nvPr/>
        </p:nvCxnSpPr>
        <p:spPr>
          <a:xfrm>
            <a:off x="4201032" y="2331524"/>
            <a:ext cx="5216700" cy="0"/>
          </a:xfrm>
          <a:prstGeom prst="straightConnector1">
            <a:avLst/>
          </a:prstGeom>
          <a:noFill/>
          <a:ln w="9525" cap="flat" cmpd="sng">
            <a:solidFill>
              <a:srgbClr val="53637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105531" y="693651"/>
            <a:ext cx="5445900" cy="141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/>
              <a:t>Gastronomical aspects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105532" y="2687884"/>
            <a:ext cx="5445900" cy="4172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sz="2000"/>
              <a:t>The Finnish food culture is based over functionality and good nutriotional value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sz="2000"/>
              <a:t>Spicing has been very moderate among the Finnish food culture and many of our traditional foods include mainly salt.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-FI" sz="2000"/>
              <a:t>Finnish people consume very much dairy products and milk is very popular drink among all the Finns.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None/>
            </a:pP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693042" y="387874"/>
            <a:ext cx="8694600" cy="146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3600"/>
              <a:t>Reindeer stew with mashed potatoes and cranberry</a:t>
            </a:r>
          </a:p>
        </p:txBody>
      </p:sp>
      <p:pic>
        <p:nvPicPr>
          <p:cNvPr id="159" name="Shape 1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54583" y="2263300"/>
            <a:ext cx="7371600" cy="47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693042" y="402482"/>
            <a:ext cx="8694600" cy="146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/>
              <a:t>Blueberry pie</a:t>
            </a:r>
          </a:p>
        </p:txBody>
      </p:sp>
      <p:pic>
        <p:nvPicPr>
          <p:cNvPr id="165" name="Shape 16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90630" y="2018740"/>
            <a:ext cx="5396700" cy="479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i-FI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Rössypottu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639" y="2422080"/>
            <a:ext cx="4426920" cy="307763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fi-FI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Rössypottu is a soup </a:t>
            </a:r>
            <a:r>
              <a:rPr lang="fi-FI" sz="3200"/>
              <a:t>which</a:t>
            </a:r>
            <a:r>
              <a:rPr lang="fi-FI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made of </a:t>
            </a:r>
            <a:r>
              <a:rPr lang="fi-FI" sz="3200"/>
              <a:t>potatoes</a:t>
            </a:r>
            <a:r>
              <a:rPr lang="fi-FI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pork and black pudding 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fi-FI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Rössy or black pudding is made of reindeers- , pigs-, or cows blood</a:t>
            </a:r>
          </a:p>
          <a:p>
            <a:pPr marR="0" lvl="0" algn="l" rtl="0">
              <a:spcBef>
                <a:spcPts val="0"/>
              </a:spcBef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i-FI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Rieska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879" y="1768680"/>
            <a:ext cx="4384440" cy="4384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fi-FI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Rieska is a bread </a:t>
            </a:r>
            <a:r>
              <a:rPr lang="fi-FI" sz="3200"/>
              <a:t>which</a:t>
            </a:r>
            <a:r>
              <a:rPr lang="fi-FI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made of either barley-, oat- or </a:t>
            </a:r>
            <a:r>
              <a:rPr lang="fi-FI" sz="3200"/>
              <a:t>potato flour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fi-FI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Rieska is made </a:t>
            </a:r>
            <a:r>
              <a:rPr lang="fi-FI" sz="3200"/>
              <a:t>differently</a:t>
            </a:r>
            <a:r>
              <a:rPr lang="fi-FI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different parts of Finland</a:t>
            </a:r>
          </a:p>
          <a:p>
            <a:pPr marR="0" lvl="0" algn="l" rtl="0">
              <a:spcBef>
                <a:spcPts val="0"/>
              </a:spcBef>
              <a:buNone/>
            </a:pPr>
            <a:r>
              <a:rPr lang="fi-FI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504000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i-FI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Leipäjuusto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50400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fi-FI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Leipäjuusto is a cheese curd </a:t>
            </a:r>
            <a:r>
              <a:rPr lang="fi-FI" sz="3200"/>
              <a:t>which</a:t>
            </a:r>
            <a:r>
              <a:rPr lang="fi-FI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processed into a flat cake</a:t>
            </a:r>
          </a:p>
          <a:p>
            <a:pPr marL="432000" marR="0" lvl="0" indent="-330400" algn="l" rtl="0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fi-FI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Leipäjuusto is a dessert </a:t>
            </a:r>
            <a:r>
              <a:rPr lang="fi-FI" sz="3200"/>
              <a:t>which</a:t>
            </a:r>
            <a:r>
              <a:rPr lang="fi-FI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served usually with cloudberry jam </a:t>
            </a:r>
          </a:p>
          <a:p>
            <a:pPr marR="0" lvl="0" algn="l" rtl="0">
              <a:spcBef>
                <a:spcPts val="0"/>
              </a:spcBef>
              <a:buNone/>
            </a:pPr>
            <a:r>
              <a:rPr lang="fi-FI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8800" y="1941119"/>
            <a:ext cx="4233959" cy="3170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975" y="4537900"/>
            <a:ext cx="3232350" cy="32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1324" y="4200175"/>
            <a:ext cx="4479300" cy="335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0" y="-109355"/>
            <a:ext cx="9071700" cy="1262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400">
                <a:latin typeface="Impact"/>
                <a:ea typeface="Impact"/>
                <a:cs typeface="Impact"/>
                <a:sym typeface="Impact"/>
              </a:rPr>
              <a:t>The Finnish pancake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-44012" y="713000"/>
            <a:ext cx="9071700" cy="438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Arimo"/>
              <a:buChar char="●"/>
            </a:pPr>
            <a:r>
              <a:rPr lang="fi-FI" sz="2400">
                <a:latin typeface="Arimo"/>
                <a:ea typeface="Arimo"/>
                <a:cs typeface="Arimo"/>
                <a:sym typeface="Arimo"/>
              </a:rPr>
              <a:t>The Finnish version of a pancake is called a “Lätty” or “Ohukainen”. 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mo"/>
              <a:buChar char="●"/>
            </a:pPr>
            <a:r>
              <a:rPr lang="fi-FI" sz="2400">
                <a:latin typeface="Arimo"/>
                <a:ea typeface="Arimo"/>
                <a:cs typeface="Arimo"/>
                <a:sym typeface="Arimo"/>
              </a:rPr>
              <a:t>The pancakes are made from milk, flour and eggs(and a bit of salt)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mo"/>
              <a:buChar char="●"/>
            </a:pPr>
            <a:r>
              <a:rPr lang="fi-FI" sz="2400">
                <a:latin typeface="Arimo"/>
                <a:ea typeface="Arimo"/>
                <a:cs typeface="Arimo"/>
                <a:sym typeface="Arimo"/>
              </a:rPr>
              <a:t>You can cook the pancakes with a frying pan or a cast iron pan on a campfire or a stove.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mo"/>
              <a:buChar char="●"/>
            </a:pPr>
            <a:r>
              <a:rPr lang="fi-FI" sz="2400">
                <a:latin typeface="Arimo"/>
                <a:ea typeface="Arimo"/>
                <a:cs typeface="Arimo"/>
                <a:sym typeface="Arimo"/>
              </a:rPr>
              <a:t>On a proper pancake you sprinkle some sugar on top of the pancake right after you have fried it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mo"/>
              <a:buChar char="●"/>
            </a:pPr>
            <a:r>
              <a:rPr lang="fi-FI" sz="2400">
                <a:latin typeface="Arimo"/>
                <a:ea typeface="Arimo"/>
                <a:cs typeface="Arimo"/>
                <a:sym typeface="Arimo"/>
              </a:rPr>
              <a:t>You eat the pancakes when they are warm and you can put jams, whip cream or ice cream on it.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-3007144" y="1653215"/>
            <a:ext cx="4426800" cy="438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Mukautettu</PresentationFormat>
  <Paragraphs>44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20" baseType="lpstr">
      <vt:lpstr>Calibri</vt:lpstr>
      <vt:lpstr>Noto Sans Symbols</vt:lpstr>
      <vt:lpstr>Times New Roman</vt:lpstr>
      <vt:lpstr>Arial</vt:lpstr>
      <vt:lpstr>Impact</vt:lpstr>
      <vt:lpstr>Arimo</vt:lpstr>
      <vt:lpstr>Office Theme</vt:lpstr>
      <vt:lpstr>Office-teema</vt:lpstr>
      <vt:lpstr>PowerPoint-esitys</vt:lpstr>
      <vt:lpstr>Historical aspects</vt:lpstr>
      <vt:lpstr>Gastronomical aspects</vt:lpstr>
      <vt:lpstr>Reindeer stew with mashed potatoes and cranberry</vt:lpstr>
      <vt:lpstr>Blueberry pie</vt:lpstr>
      <vt:lpstr>PowerPoint-esitys</vt:lpstr>
      <vt:lpstr>PowerPoint-esitys</vt:lpstr>
      <vt:lpstr>PowerPoint-esitys</vt:lpstr>
      <vt:lpstr>The Finnish pancake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Fredriksson Tiina</dc:creator>
  <cp:lastModifiedBy>Fredriksson Tiina</cp:lastModifiedBy>
  <cp:revision>1</cp:revision>
  <dcterms:modified xsi:type="dcterms:W3CDTF">2017-05-09T07:29:01Z</dcterms:modified>
</cp:coreProperties>
</file>