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9980" y="1411762"/>
            <a:ext cx="9966960" cy="292608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Italian</a:t>
            </a:r>
            <a:r>
              <a:rPr lang="it-IT" dirty="0"/>
              <a:t> CUISINE</a:t>
            </a:r>
            <a:br>
              <a:rPr lang="it-IT" dirty="0"/>
            </a:b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13727" y="1901056"/>
            <a:ext cx="9966960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4400" dirty="0"/>
              <a:t>A MUST-TRY FOOD</a:t>
            </a:r>
          </a:p>
        </p:txBody>
      </p:sp>
    </p:spTree>
    <p:extLst>
      <p:ext uri="{BB962C8B-B14F-4D97-AF65-F5344CB8AC3E}">
        <p14:creationId xmlns:p14="http://schemas.microsoft.com/office/powerpoint/2010/main" val="722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781049" y="304800"/>
            <a:ext cx="12458700" cy="6553200"/>
          </a:xfrm>
          <a:prstGeom prst="rect">
            <a:avLst/>
          </a:prstGeom>
        </p:spPr>
        <p:txBody>
          <a:bodyPr vert="wordArtVert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it-IT" sz="4000" dirty="0"/>
              <a:t>THE MAIN </a:t>
            </a:r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endParaRPr lang="it-IT" sz="4000" dirty="0"/>
          </a:p>
          <a:p>
            <a:pPr algn="l"/>
            <a:r>
              <a:rPr lang="it-IT" sz="4000" dirty="0"/>
              <a:t>ASPECTS</a:t>
            </a:r>
          </a:p>
        </p:txBody>
      </p:sp>
      <p:pic>
        <p:nvPicPr>
          <p:cNvPr id="8" name="Immagine 7" descr="http://www.italymagazine.com/sites/default/files/feature-story/gallery/panett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58" y="424363"/>
            <a:ext cx="3068053" cy="20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227221" y="1418247"/>
            <a:ext cx="100343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Conviviality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joy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Three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main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courses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lunches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Traditions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Endless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chats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and family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gatherings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77514" y="-88231"/>
            <a:ext cx="713739" cy="6481010"/>
          </a:xfrm>
          <a:prstGeom prst="rect">
            <a:avLst/>
          </a:prstGeom>
        </p:spPr>
        <p:txBody>
          <a:bodyPr vert="wordArt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6000" dirty="0"/>
              <a:t>pizza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0932695" y="-200526"/>
            <a:ext cx="826031" cy="7058526"/>
          </a:xfrm>
          <a:prstGeom prst="rect">
            <a:avLst/>
          </a:prstGeom>
        </p:spPr>
        <p:txBody>
          <a:bodyPr vert="wordArt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2000" dirty="0"/>
              <a:t>The </a:t>
            </a:r>
            <a:r>
              <a:rPr lang="it-IT" sz="2000" dirty="0" err="1"/>
              <a:t>italian</a:t>
            </a:r>
            <a:r>
              <a:rPr lang="it-IT" sz="2000" dirty="0"/>
              <a:t> flag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55031" y="994607"/>
            <a:ext cx="100343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in 1889,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still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tasty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Recipe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Cooking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Eating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magine 6" descr="http://www.italymagazine.com/sites/default/files/feature-story/gallery/margherita-forn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01" y="529504"/>
            <a:ext cx="3645499" cy="24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C:\Users\Lorenzo\AppData\Local\Microsoft\Windows\INetCacheContent.Word\pizzamargherit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00" y="3456957"/>
            <a:ext cx="3645499" cy="2775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0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84485" y="-16042"/>
            <a:ext cx="713739" cy="6481010"/>
          </a:xfrm>
          <a:prstGeom prst="rect">
            <a:avLst/>
          </a:prstGeom>
        </p:spPr>
        <p:txBody>
          <a:bodyPr vert="wordArt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3200" dirty="0"/>
              <a:t>MOZZARELLA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18674" y="1050751"/>
            <a:ext cx="100343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A success story!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in Caserta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name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daughter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of buffalo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magine 5" descr="C:\Users\Lorenzo\AppData\Local\Microsoft\Windows\INetCacheContent.Word\f4c26b7c526269e1f6a625c92f3456b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17" y="586873"/>
            <a:ext cx="3661644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:\Users\Lorenzo\AppData\Local\Microsoft\Windows\INetCacheContent.Word\mozzarell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17" y="3425011"/>
            <a:ext cx="3661644" cy="2703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7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29388" y="-16042"/>
            <a:ext cx="713739" cy="6481010"/>
          </a:xfrm>
          <a:prstGeom prst="rect">
            <a:avLst/>
          </a:prstGeom>
        </p:spPr>
        <p:txBody>
          <a:bodyPr vert="wordArt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6600" dirty="0"/>
              <a:t>pasta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06905" y="874289"/>
            <a:ext cx="100343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tablespoon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olive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oil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brown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onion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chopped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garlic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cloves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crushed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1 x 800g can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Italian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diced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tomatoes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pinch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salt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… and of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course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, a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lot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of pasta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1197389" y="48126"/>
            <a:ext cx="713739" cy="6481010"/>
          </a:xfrm>
          <a:prstGeom prst="rect">
            <a:avLst/>
          </a:prstGeom>
        </p:spPr>
        <p:txBody>
          <a:bodyPr vert="wordArt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3200" dirty="0"/>
              <a:t>INGREDIENTS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554" y="638662"/>
            <a:ext cx="3881688" cy="25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29388" y="-16042"/>
            <a:ext cx="713739" cy="6481010"/>
          </a:xfrm>
          <a:prstGeom prst="rect">
            <a:avLst/>
          </a:prstGeom>
        </p:spPr>
        <p:txBody>
          <a:bodyPr vert="wordArt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6600" dirty="0"/>
              <a:t>pasta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197389" y="48126"/>
            <a:ext cx="713739" cy="6481010"/>
          </a:xfrm>
          <a:prstGeom prst="rect">
            <a:avLst/>
          </a:prstGeom>
        </p:spPr>
        <p:txBody>
          <a:bodyPr vert="wordArt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3200" dirty="0"/>
              <a:t>HOW TO COOK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06905" y="874289"/>
            <a:ext cx="100343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Step 1: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heat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oil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onion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garlic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Step 2</a:t>
            </a:r>
            <a:r>
              <a:rPr lang="it-IT" sz="3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3600" b="1" dirty="0" err="1" smtClean="0">
                <a:solidFill>
                  <a:schemeClr val="bg1">
                    <a:lumMod val="50000"/>
                  </a:schemeClr>
                </a:solidFill>
              </a:rPr>
              <a:t>stir</a:t>
            </a:r>
            <a:r>
              <a:rPr lang="it-IT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tomatoes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bring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to 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boil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Step 3: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stir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in 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parsley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,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salt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and taste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Step 4</a:t>
            </a:r>
            <a:r>
              <a:rPr lang="it-IT" sz="3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3600" b="1" dirty="0" err="1" smtClean="0">
                <a:solidFill>
                  <a:schemeClr val="bg1">
                    <a:lumMod val="50000"/>
                  </a:schemeClr>
                </a:solidFill>
              </a:rPr>
              <a:t>cook</a:t>
            </a:r>
            <a:r>
              <a:rPr lang="it-IT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the pasta and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drain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Step 5</a:t>
            </a:r>
            <a:r>
              <a:rPr lang="it-IT" sz="3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3600" b="1" dirty="0" err="1" smtClean="0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it-IT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sauce</a:t>
            </a:r>
            <a:r>
              <a:rPr lang="it-IT" sz="3600" b="1" dirty="0">
                <a:solidFill>
                  <a:schemeClr val="bg1">
                    <a:lumMod val="50000"/>
                  </a:schemeClr>
                </a:solidFill>
              </a:rPr>
              <a:t> to the pasta and serve </a:t>
            </a:r>
            <a:r>
              <a:rPr lang="it-IT" sz="3600" b="1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:\Users\Lorenzo\AppData\Local\Microsoft\Windows\INetCacheContent.Word\reggia-di-caser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5" y="287755"/>
            <a:ext cx="10732168" cy="6296526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109980" y="633725"/>
            <a:ext cx="9966960" cy="2926080"/>
          </a:xfrm>
        </p:spPr>
        <p:txBody>
          <a:bodyPr/>
          <a:lstStyle/>
          <a:p>
            <a:r>
              <a:rPr lang="it-IT" dirty="0" err="1">
                <a:solidFill>
                  <a:schemeClr val="accent6"/>
                </a:solidFill>
              </a:rPr>
              <a:t>Now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>
                <a:solidFill>
                  <a:schemeClr val="accent6"/>
                </a:solidFill>
              </a:rPr>
              <a:t>that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>
                <a:solidFill>
                  <a:schemeClr val="accent6"/>
                </a:solidFill>
              </a:rPr>
              <a:t>you</a:t>
            </a:r>
            <a:r>
              <a:rPr lang="it-IT" dirty="0">
                <a:solidFill>
                  <a:schemeClr val="accent6"/>
                </a:solidFill>
              </a:rPr>
              <a:t> know </a:t>
            </a:r>
            <a:r>
              <a:rPr lang="it-IT" dirty="0" err="1">
                <a:solidFill>
                  <a:schemeClr val="accent6"/>
                </a:solidFill>
              </a:rPr>
              <a:t>our</a:t>
            </a:r>
            <a:r>
              <a:rPr lang="it-IT" dirty="0">
                <a:solidFill>
                  <a:schemeClr val="accent6"/>
                </a:solidFill>
              </a:rPr>
              <a:t> TRADITIONS</a:t>
            </a:r>
            <a:r>
              <a:rPr lang="it-IT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1109980" y="2438464"/>
            <a:ext cx="9966960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z="4800" dirty="0">
                <a:solidFill>
                  <a:schemeClr val="accent6"/>
                </a:solidFill>
              </a:rPr>
              <a:t>Just come and </a:t>
            </a:r>
            <a:r>
              <a:rPr lang="it-IT" sz="4800" dirty="0" err="1">
                <a:solidFill>
                  <a:schemeClr val="accent6"/>
                </a:solidFill>
              </a:rPr>
              <a:t>visit</a:t>
            </a:r>
            <a:r>
              <a:rPr lang="it-IT" sz="4800" dirty="0">
                <a:solidFill>
                  <a:schemeClr val="accent6"/>
                </a:solidFill>
              </a:rPr>
              <a:t> </a:t>
            </a:r>
            <a:r>
              <a:rPr lang="it-IT" sz="4800" dirty="0" err="1">
                <a:solidFill>
                  <a:schemeClr val="accent6"/>
                </a:solidFill>
              </a:rPr>
              <a:t>our</a:t>
            </a:r>
            <a:r>
              <a:rPr lang="it-IT" sz="4800" dirty="0">
                <a:solidFill>
                  <a:schemeClr val="accent6"/>
                </a:solidFill>
              </a:rPr>
              <a:t> country!</a:t>
            </a:r>
          </a:p>
        </p:txBody>
      </p:sp>
    </p:spTree>
    <p:extLst>
      <p:ext uri="{BB962C8B-B14F-4D97-AF65-F5344CB8AC3E}">
        <p14:creationId xmlns:p14="http://schemas.microsoft.com/office/powerpoint/2010/main" val="27385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90</TotalTime>
  <Words>163</Words>
  <Application>Microsoft Office PowerPoint</Application>
  <PresentationFormat>Personalizzato</PresentationFormat>
  <Paragraphs>72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Base</vt:lpstr>
      <vt:lpstr> Italian CUISINE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Now that you know our TRADITIONS,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CUISINE</dc:title>
  <dc:creator>Lorenzo</dc:creator>
  <cp:lastModifiedBy>AMMINISTRATORE</cp:lastModifiedBy>
  <cp:revision>11</cp:revision>
  <dcterms:created xsi:type="dcterms:W3CDTF">2017-04-20T15:24:55Z</dcterms:created>
  <dcterms:modified xsi:type="dcterms:W3CDTF">2017-04-21T09:51:07Z</dcterms:modified>
</cp:coreProperties>
</file>