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68" r:id="rId1"/>
  </p:sldMasterIdLst>
  <p:notesMasterIdLst>
    <p:notesMasterId r:id="rId26"/>
  </p:notesMasterIdLst>
  <p:handoutMasterIdLst>
    <p:handoutMasterId r:id="rId27"/>
  </p:handoutMasterIdLst>
  <p:sldIdLst>
    <p:sldId id="328" r:id="rId2"/>
    <p:sldId id="322" r:id="rId3"/>
    <p:sldId id="299" r:id="rId4"/>
    <p:sldId id="297" r:id="rId5"/>
    <p:sldId id="300" r:id="rId6"/>
    <p:sldId id="302" r:id="rId7"/>
    <p:sldId id="306" r:id="rId8"/>
    <p:sldId id="324" r:id="rId9"/>
    <p:sldId id="325" r:id="rId10"/>
    <p:sldId id="326" r:id="rId11"/>
    <p:sldId id="327" r:id="rId12"/>
    <p:sldId id="332" r:id="rId13"/>
    <p:sldId id="333" r:id="rId14"/>
    <p:sldId id="334" r:id="rId15"/>
    <p:sldId id="335" r:id="rId16"/>
    <p:sldId id="336" r:id="rId17"/>
    <p:sldId id="337" r:id="rId18"/>
    <p:sldId id="338" r:id="rId19"/>
    <p:sldId id="339" r:id="rId20"/>
    <p:sldId id="340" r:id="rId21"/>
    <p:sldId id="341" r:id="rId22"/>
    <p:sldId id="346" r:id="rId23"/>
    <p:sldId id="347" r:id="rId24"/>
    <p:sldId id="348" r:id="rId25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66FFFF"/>
    <a:srgbClr val="FFCC00"/>
    <a:srgbClr val="FF9900"/>
    <a:srgbClr val="0000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620"/>
    <p:restoredTop sz="98000" autoAdjust="0"/>
  </p:normalViewPr>
  <p:slideViewPr>
    <p:cSldViewPr>
      <p:cViewPr>
        <p:scale>
          <a:sx n="66" d="100"/>
          <a:sy n="66" d="100"/>
        </p:scale>
        <p:origin x="-2670" y="-6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25BE06-43BF-4916-A7D1-8384AE44298B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/>
      <dgm:spPr/>
    </dgm:pt>
    <dgm:pt modelId="{AF02B9A2-6FEB-45B7-970C-133DB2BE8339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ES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rPr>
            <a:t>USUAL PROBLEMS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ES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rPr>
            <a:t>IN EDUCATIVE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ES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rPr>
            <a:t>CENTERS</a:t>
          </a:r>
        </a:p>
      </dgm:t>
    </dgm:pt>
    <dgm:pt modelId="{14203BB2-45BC-4756-8C75-0629681BEEBA}" type="parTrans" cxnId="{6AAFEDE3-D779-425F-AB97-5457559ECE43}">
      <dgm:prSet/>
      <dgm:spPr/>
      <dgm:t>
        <a:bodyPr/>
        <a:lstStyle/>
        <a:p>
          <a:endParaRPr lang="es-ES"/>
        </a:p>
      </dgm:t>
    </dgm:pt>
    <dgm:pt modelId="{3138B3A2-2746-482F-8F9A-E8AFDCCDA5A0}" type="sibTrans" cxnId="{6AAFEDE3-D779-425F-AB97-5457559ECE43}">
      <dgm:prSet/>
      <dgm:spPr/>
      <dgm:t>
        <a:bodyPr/>
        <a:lstStyle/>
        <a:p>
          <a:endParaRPr lang="es-ES"/>
        </a:p>
      </dgm:t>
    </dgm:pt>
    <dgm:pt modelId="{0368087E-5C9C-4AE9-A91A-8CD2A3D95016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ES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rPr>
            <a:t>TEACHERS AUTHORITY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ES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rPr>
            <a:t>IS UNDERSTIMATED</a:t>
          </a:r>
        </a:p>
      </dgm:t>
    </dgm:pt>
    <dgm:pt modelId="{AD3C82A9-D318-4F04-AD3E-0C181EB9B9DD}" type="parTrans" cxnId="{C9AA996E-5923-4AE6-859E-B55D091929BF}">
      <dgm:prSet/>
      <dgm:spPr/>
      <dgm:t>
        <a:bodyPr/>
        <a:lstStyle/>
        <a:p>
          <a:endParaRPr lang="es-ES"/>
        </a:p>
      </dgm:t>
    </dgm:pt>
    <dgm:pt modelId="{AEE6CF50-BB49-439D-BD3D-BA8EB56979DF}" type="sibTrans" cxnId="{C9AA996E-5923-4AE6-859E-B55D091929BF}">
      <dgm:prSet/>
      <dgm:spPr/>
      <dgm:t>
        <a:bodyPr/>
        <a:lstStyle/>
        <a:p>
          <a:endParaRPr lang="es-ES"/>
        </a:p>
      </dgm:t>
    </dgm:pt>
    <dgm:pt modelId="{B9B26E8E-EA39-4EE6-8464-CBBCF3FED34D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ES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rPr>
            <a:t>FIGHTS IN THE BREAK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s-ES" altLang="es-ES" b="1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Calibri" pitchFamily="34" charset="0"/>
          </a:endParaRPr>
        </a:p>
      </dgm:t>
    </dgm:pt>
    <dgm:pt modelId="{F5487256-1067-4C5A-A2FC-B4D120EFB791}" type="parTrans" cxnId="{B658EFD7-44D9-4EF2-A280-2FA1BD833C97}">
      <dgm:prSet/>
      <dgm:spPr/>
      <dgm:t>
        <a:bodyPr/>
        <a:lstStyle/>
        <a:p>
          <a:endParaRPr lang="es-ES"/>
        </a:p>
      </dgm:t>
    </dgm:pt>
    <dgm:pt modelId="{91D52946-1AF1-4A88-A3DE-39C154A75F73}" type="sibTrans" cxnId="{B658EFD7-44D9-4EF2-A280-2FA1BD833C97}">
      <dgm:prSet/>
      <dgm:spPr/>
      <dgm:t>
        <a:bodyPr/>
        <a:lstStyle/>
        <a:p>
          <a:endParaRPr lang="es-ES"/>
        </a:p>
      </dgm:t>
    </dgm:pt>
    <dgm:pt modelId="{02AAF98B-398F-4500-B777-2B751CAA629A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ES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rPr>
            <a:t>SCHOOL ABSENTISM</a:t>
          </a:r>
        </a:p>
      </dgm:t>
    </dgm:pt>
    <dgm:pt modelId="{542DFA0C-0462-42CF-8440-5F9AE3D4D4C8}" type="parTrans" cxnId="{D8F9BD9B-52BC-4E14-A940-651B945E7457}">
      <dgm:prSet/>
      <dgm:spPr/>
      <dgm:t>
        <a:bodyPr/>
        <a:lstStyle/>
        <a:p>
          <a:endParaRPr lang="es-ES"/>
        </a:p>
      </dgm:t>
    </dgm:pt>
    <dgm:pt modelId="{064031CF-929A-429C-8B7E-340FFA1A1FC3}" type="sibTrans" cxnId="{D8F9BD9B-52BC-4E14-A940-651B945E7457}">
      <dgm:prSet/>
      <dgm:spPr/>
      <dgm:t>
        <a:bodyPr/>
        <a:lstStyle/>
        <a:p>
          <a:endParaRPr lang="es-ES"/>
        </a:p>
      </dgm:t>
    </dgm:pt>
    <dgm:pt modelId="{F35D6EB6-1174-4549-BD13-554E8398A318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ES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rPr>
            <a:t>LACK OF MOTIVATION</a:t>
          </a:r>
        </a:p>
      </dgm:t>
    </dgm:pt>
    <dgm:pt modelId="{8005C9ED-C3F2-44AC-B74E-55C90FB43635}" type="parTrans" cxnId="{494BFAAE-1FE7-4C02-8FD1-3C4FF37EB7D6}">
      <dgm:prSet/>
      <dgm:spPr/>
      <dgm:t>
        <a:bodyPr/>
        <a:lstStyle/>
        <a:p>
          <a:endParaRPr lang="es-ES"/>
        </a:p>
      </dgm:t>
    </dgm:pt>
    <dgm:pt modelId="{277AB830-02DA-4479-8B2E-F93F93AEE959}" type="sibTrans" cxnId="{494BFAAE-1FE7-4C02-8FD1-3C4FF37EB7D6}">
      <dgm:prSet/>
      <dgm:spPr/>
      <dgm:t>
        <a:bodyPr/>
        <a:lstStyle/>
        <a:p>
          <a:endParaRPr lang="es-ES"/>
        </a:p>
      </dgm:t>
    </dgm:pt>
    <dgm:pt modelId="{8B6D12F7-A04B-445F-B322-B8CF598982A8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ES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rPr>
            <a:t>LACK OF IMPLICATION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ES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rPr>
            <a:t>OF THE STUDENTS</a:t>
          </a:r>
        </a:p>
      </dgm:t>
    </dgm:pt>
    <dgm:pt modelId="{1EB592D6-BFB3-4357-A0D5-69D1C4A34EB9}" type="parTrans" cxnId="{351931C7-4565-4C0F-A7A9-73A3BAF8ED42}">
      <dgm:prSet/>
      <dgm:spPr/>
      <dgm:t>
        <a:bodyPr/>
        <a:lstStyle/>
        <a:p>
          <a:endParaRPr lang="es-ES"/>
        </a:p>
      </dgm:t>
    </dgm:pt>
    <dgm:pt modelId="{21FA01A9-EDEC-415F-A245-5FBD99D9F776}" type="sibTrans" cxnId="{351931C7-4565-4C0F-A7A9-73A3BAF8ED42}">
      <dgm:prSet/>
      <dgm:spPr/>
      <dgm:t>
        <a:bodyPr/>
        <a:lstStyle/>
        <a:p>
          <a:endParaRPr lang="es-ES"/>
        </a:p>
      </dgm:t>
    </dgm:pt>
    <dgm:pt modelId="{A0844409-E536-4CEF-8197-DC52EB47EDAD}" type="pres">
      <dgm:prSet presAssocID="{1A25BE06-43BF-4916-A7D1-8384AE44298B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AF8605E-04B2-4597-82AD-C9A4074232D1}" type="pres">
      <dgm:prSet presAssocID="{AF02B9A2-6FEB-45B7-970C-133DB2BE8339}" presName="centerShape" presStyleLbl="node0" presStyleIdx="0" presStyleCnt="1"/>
      <dgm:spPr/>
      <dgm:t>
        <a:bodyPr/>
        <a:lstStyle/>
        <a:p>
          <a:endParaRPr lang="es-ES"/>
        </a:p>
      </dgm:t>
    </dgm:pt>
    <dgm:pt modelId="{CF20DA34-5BD2-461C-BCF7-23F5A6141939}" type="pres">
      <dgm:prSet presAssocID="{0368087E-5C9C-4AE9-A91A-8CD2A3D9501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AA4AA03-C331-4DA6-B4BE-8A0FB1396F2A}" type="pres">
      <dgm:prSet presAssocID="{0368087E-5C9C-4AE9-A91A-8CD2A3D95016}" presName="dummy" presStyleCnt="0"/>
      <dgm:spPr/>
    </dgm:pt>
    <dgm:pt modelId="{6CC5E9EC-BB14-488F-9568-5DED17F05A29}" type="pres">
      <dgm:prSet presAssocID="{AEE6CF50-BB49-439D-BD3D-BA8EB56979DF}" presName="sibTrans" presStyleLbl="sibTrans2D1" presStyleIdx="0" presStyleCnt="5"/>
      <dgm:spPr/>
      <dgm:t>
        <a:bodyPr/>
        <a:lstStyle/>
        <a:p>
          <a:endParaRPr lang="es-ES"/>
        </a:p>
      </dgm:t>
    </dgm:pt>
    <dgm:pt modelId="{7B599604-E49D-449B-A111-D6E3F802FF77}" type="pres">
      <dgm:prSet presAssocID="{B9B26E8E-EA39-4EE6-8464-CBBCF3FED34D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DE08D50-348A-4CCE-B2AD-DFDDE995E3B2}" type="pres">
      <dgm:prSet presAssocID="{B9B26E8E-EA39-4EE6-8464-CBBCF3FED34D}" presName="dummy" presStyleCnt="0"/>
      <dgm:spPr/>
    </dgm:pt>
    <dgm:pt modelId="{FBC54793-A760-492A-BE4B-43D010C75FBF}" type="pres">
      <dgm:prSet presAssocID="{91D52946-1AF1-4A88-A3DE-39C154A75F73}" presName="sibTrans" presStyleLbl="sibTrans2D1" presStyleIdx="1" presStyleCnt="5"/>
      <dgm:spPr/>
      <dgm:t>
        <a:bodyPr/>
        <a:lstStyle/>
        <a:p>
          <a:endParaRPr lang="es-ES"/>
        </a:p>
      </dgm:t>
    </dgm:pt>
    <dgm:pt modelId="{5A6C9FAF-50C4-4F87-B336-1573228FDE07}" type="pres">
      <dgm:prSet presAssocID="{02AAF98B-398F-4500-B777-2B751CAA629A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8DBD2B6-BC10-4F11-A1D4-0EE6B9E5DEDE}" type="pres">
      <dgm:prSet presAssocID="{02AAF98B-398F-4500-B777-2B751CAA629A}" presName="dummy" presStyleCnt="0"/>
      <dgm:spPr/>
    </dgm:pt>
    <dgm:pt modelId="{567B7928-B311-4811-A63D-000C0A2F9990}" type="pres">
      <dgm:prSet presAssocID="{064031CF-929A-429C-8B7E-340FFA1A1FC3}" presName="sibTrans" presStyleLbl="sibTrans2D1" presStyleIdx="2" presStyleCnt="5"/>
      <dgm:spPr/>
      <dgm:t>
        <a:bodyPr/>
        <a:lstStyle/>
        <a:p>
          <a:endParaRPr lang="es-ES"/>
        </a:p>
      </dgm:t>
    </dgm:pt>
    <dgm:pt modelId="{5D2019B7-143A-4087-BEF7-0889FDE6740E}" type="pres">
      <dgm:prSet presAssocID="{F35D6EB6-1174-4549-BD13-554E8398A31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D611B88-E670-481A-98F8-715329398127}" type="pres">
      <dgm:prSet presAssocID="{F35D6EB6-1174-4549-BD13-554E8398A318}" presName="dummy" presStyleCnt="0"/>
      <dgm:spPr/>
    </dgm:pt>
    <dgm:pt modelId="{7A039808-5408-4A79-AF7C-9E8E2D34A03E}" type="pres">
      <dgm:prSet presAssocID="{277AB830-02DA-4479-8B2E-F93F93AEE959}" presName="sibTrans" presStyleLbl="sibTrans2D1" presStyleIdx="3" presStyleCnt="5"/>
      <dgm:spPr/>
      <dgm:t>
        <a:bodyPr/>
        <a:lstStyle/>
        <a:p>
          <a:endParaRPr lang="es-ES"/>
        </a:p>
      </dgm:t>
    </dgm:pt>
    <dgm:pt modelId="{BBA9F28F-C2BC-4792-9378-93A1E4E3139B}" type="pres">
      <dgm:prSet presAssocID="{8B6D12F7-A04B-445F-B322-B8CF598982A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ACB8608-CC96-4787-9746-B9802AA2D373}" type="pres">
      <dgm:prSet presAssocID="{8B6D12F7-A04B-445F-B322-B8CF598982A8}" presName="dummy" presStyleCnt="0"/>
      <dgm:spPr/>
    </dgm:pt>
    <dgm:pt modelId="{3726CB39-50A3-406B-BDDC-A2FE7B1CE08C}" type="pres">
      <dgm:prSet presAssocID="{21FA01A9-EDEC-415F-A245-5FBD99D9F776}" presName="sibTrans" presStyleLbl="sibTrans2D1" presStyleIdx="4" presStyleCnt="5"/>
      <dgm:spPr/>
      <dgm:t>
        <a:bodyPr/>
        <a:lstStyle/>
        <a:p>
          <a:endParaRPr lang="es-ES"/>
        </a:p>
      </dgm:t>
    </dgm:pt>
  </dgm:ptLst>
  <dgm:cxnLst>
    <dgm:cxn modelId="{4F0AB284-35E1-4417-92C1-395079F058C4}" type="presOf" srcId="{0368087E-5C9C-4AE9-A91A-8CD2A3D95016}" destId="{CF20DA34-5BD2-461C-BCF7-23F5A6141939}" srcOrd="0" destOrd="0" presId="urn:microsoft.com/office/officeart/2005/8/layout/radial6"/>
    <dgm:cxn modelId="{B658EFD7-44D9-4EF2-A280-2FA1BD833C97}" srcId="{AF02B9A2-6FEB-45B7-970C-133DB2BE8339}" destId="{B9B26E8E-EA39-4EE6-8464-CBBCF3FED34D}" srcOrd="1" destOrd="0" parTransId="{F5487256-1067-4C5A-A2FC-B4D120EFB791}" sibTransId="{91D52946-1AF1-4A88-A3DE-39C154A75F73}"/>
    <dgm:cxn modelId="{4C610C7E-5763-4F91-9320-46FB5D8D725D}" type="presOf" srcId="{AEE6CF50-BB49-439D-BD3D-BA8EB56979DF}" destId="{6CC5E9EC-BB14-488F-9568-5DED17F05A29}" srcOrd="0" destOrd="0" presId="urn:microsoft.com/office/officeart/2005/8/layout/radial6"/>
    <dgm:cxn modelId="{A3C3D7C0-78BF-43D6-8800-887C11985FF1}" type="presOf" srcId="{02AAF98B-398F-4500-B777-2B751CAA629A}" destId="{5A6C9FAF-50C4-4F87-B336-1573228FDE07}" srcOrd="0" destOrd="0" presId="urn:microsoft.com/office/officeart/2005/8/layout/radial6"/>
    <dgm:cxn modelId="{C54DCD38-26E7-49B2-B89E-56685DE483F9}" type="presOf" srcId="{91D52946-1AF1-4A88-A3DE-39C154A75F73}" destId="{FBC54793-A760-492A-BE4B-43D010C75FBF}" srcOrd="0" destOrd="0" presId="urn:microsoft.com/office/officeart/2005/8/layout/radial6"/>
    <dgm:cxn modelId="{20DC4A12-F9F2-45B3-AD3F-CAA340031AD2}" type="presOf" srcId="{21FA01A9-EDEC-415F-A245-5FBD99D9F776}" destId="{3726CB39-50A3-406B-BDDC-A2FE7B1CE08C}" srcOrd="0" destOrd="0" presId="urn:microsoft.com/office/officeart/2005/8/layout/radial6"/>
    <dgm:cxn modelId="{F3E38880-16B3-434C-8900-F048DE455662}" type="presOf" srcId="{B9B26E8E-EA39-4EE6-8464-CBBCF3FED34D}" destId="{7B599604-E49D-449B-A111-D6E3F802FF77}" srcOrd="0" destOrd="0" presId="urn:microsoft.com/office/officeart/2005/8/layout/radial6"/>
    <dgm:cxn modelId="{ECB9C009-A9CB-47F0-A1E5-752C671C2199}" type="presOf" srcId="{8B6D12F7-A04B-445F-B322-B8CF598982A8}" destId="{BBA9F28F-C2BC-4792-9378-93A1E4E3139B}" srcOrd="0" destOrd="0" presId="urn:microsoft.com/office/officeart/2005/8/layout/radial6"/>
    <dgm:cxn modelId="{4DBC829A-3A1F-4553-AE02-E856B990B1B4}" type="presOf" srcId="{1A25BE06-43BF-4916-A7D1-8384AE44298B}" destId="{A0844409-E536-4CEF-8197-DC52EB47EDAD}" srcOrd="0" destOrd="0" presId="urn:microsoft.com/office/officeart/2005/8/layout/radial6"/>
    <dgm:cxn modelId="{FCB1A5A6-7889-43E6-889B-9D931514F6D3}" type="presOf" srcId="{277AB830-02DA-4479-8B2E-F93F93AEE959}" destId="{7A039808-5408-4A79-AF7C-9E8E2D34A03E}" srcOrd="0" destOrd="0" presId="urn:microsoft.com/office/officeart/2005/8/layout/radial6"/>
    <dgm:cxn modelId="{D8F9BD9B-52BC-4E14-A940-651B945E7457}" srcId="{AF02B9A2-6FEB-45B7-970C-133DB2BE8339}" destId="{02AAF98B-398F-4500-B777-2B751CAA629A}" srcOrd="2" destOrd="0" parTransId="{542DFA0C-0462-42CF-8440-5F9AE3D4D4C8}" sibTransId="{064031CF-929A-429C-8B7E-340FFA1A1FC3}"/>
    <dgm:cxn modelId="{02C46D00-187C-43E9-96BD-34EE3E5E44D7}" type="presOf" srcId="{AF02B9A2-6FEB-45B7-970C-133DB2BE8339}" destId="{CAF8605E-04B2-4597-82AD-C9A4074232D1}" srcOrd="0" destOrd="0" presId="urn:microsoft.com/office/officeart/2005/8/layout/radial6"/>
    <dgm:cxn modelId="{494BFAAE-1FE7-4C02-8FD1-3C4FF37EB7D6}" srcId="{AF02B9A2-6FEB-45B7-970C-133DB2BE8339}" destId="{F35D6EB6-1174-4549-BD13-554E8398A318}" srcOrd="3" destOrd="0" parTransId="{8005C9ED-C3F2-44AC-B74E-55C90FB43635}" sibTransId="{277AB830-02DA-4479-8B2E-F93F93AEE959}"/>
    <dgm:cxn modelId="{351931C7-4565-4C0F-A7A9-73A3BAF8ED42}" srcId="{AF02B9A2-6FEB-45B7-970C-133DB2BE8339}" destId="{8B6D12F7-A04B-445F-B322-B8CF598982A8}" srcOrd="4" destOrd="0" parTransId="{1EB592D6-BFB3-4357-A0D5-69D1C4A34EB9}" sibTransId="{21FA01A9-EDEC-415F-A245-5FBD99D9F776}"/>
    <dgm:cxn modelId="{6AAFEDE3-D779-425F-AB97-5457559ECE43}" srcId="{1A25BE06-43BF-4916-A7D1-8384AE44298B}" destId="{AF02B9A2-6FEB-45B7-970C-133DB2BE8339}" srcOrd="0" destOrd="0" parTransId="{14203BB2-45BC-4756-8C75-0629681BEEBA}" sibTransId="{3138B3A2-2746-482F-8F9A-E8AFDCCDA5A0}"/>
    <dgm:cxn modelId="{D589E20A-BDDC-4D2F-B66E-93E8A4EAC442}" type="presOf" srcId="{F35D6EB6-1174-4549-BD13-554E8398A318}" destId="{5D2019B7-143A-4087-BEF7-0889FDE6740E}" srcOrd="0" destOrd="0" presId="urn:microsoft.com/office/officeart/2005/8/layout/radial6"/>
    <dgm:cxn modelId="{C9AA996E-5923-4AE6-859E-B55D091929BF}" srcId="{AF02B9A2-6FEB-45B7-970C-133DB2BE8339}" destId="{0368087E-5C9C-4AE9-A91A-8CD2A3D95016}" srcOrd="0" destOrd="0" parTransId="{AD3C82A9-D318-4F04-AD3E-0C181EB9B9DD}" sibTransId="{AEE6CF50-BB49-439D-BD3D-BA8EB56979DF}"/>
    <dgm:cxn modelId="{FA6C35A5-8A0D-4695-A2FE-C7CE82699DD5}" type="presOf" srcId="{064031CF-929A-429C-8B7E-340FFA1A1FC3}" destId="{567B7928-B311-4811-A63D-000C0A2F9990}" srcOrd="0" destOrd="0" presId="urn:microsoft.com/office/officeart/2005/8/layout/radial6"/>
    <dgm:cxn modelId="{4C48C3D4-DDA6-4C71-9D73-4F96391F11EF}" type="presParOf" srcId="{A0844409-E536-4CEF-8197-DC52EB47EDAD}" destId="{CAF8605E-04B2-4597-82AD-C9A4074232D1}" srcOrd="0" destOrd="0" presId="urn:microsoft.com/office/officeart/2005/8/layout/radial6"/>
    <dgm:cxn modelId="{B59EAD04-5834-4BE7-A700-7843D60CC933}" type="presParOf" srcId="{A0844409-E536-4CEF-8197-DC52EB47EDAD}" destId="{CF20DA34-5BD2-461C-BCF7-23F5A6141939}" srcOrd="1" destOrd="0" presId="urn:microsoft.com/office/officeart/2005/8/layout/radial6"/>
    <dgm:cxn modelId="{C6E73389-D1BA-4F80-9684-2082D7EC994D}" type="presParOf" srcId="{A0844409-E536-4CEF-8197-DC52EB47EDAD}" destId="{5AA4AA03-C331-4DA6-B4BE-8A0FB1396F2A}" srcOrd="2" destOrd="0" presId="urn:microsoft.com/office/officeart/2005/8/layout/radial6"/>
    <dgm:cxn modelId="{0C3A66B5-C35A-42C5-A2B8-DD2ABDE42C35}" type="presParOf" srcId="{A0844409-E536-4CEF-8197-DC52EB47EDAD}" destId="{6CC5E9EC-BB14-488F-9568-5DED17F05A29}" srcOrd="3" destOrd="0" presId="urn:microsoft.com/office/officeart/2005/8/layout/radial6"/>
    <dgm:cxn modelId="{034A2702-6C0F-4499-97B8-A5947F9B4AA9}" type="presParOf" srcId="{A0844409-E536-4CEF-8197-DC52EB47EDAD}" destId="{7B599604-E49D-449B-A111-D6E3F802FF77}" srcOrd="4" destOrd="0" presId="urn:microsoft.com/office/officeart/2005/8/layout/radial6"/>
    <dgm:cxn modelId="{C875973B-0A53-4218-9B23-670216FAE1AC}" type="presParOf" srcId="{A0844409-E536-4CEF-8197-DC52EB47EDAD}" destId="{BDE08D50-348A-4CCE-B2AD-DFDDE995E3B2}" srcOrd="5" destOrd="0" presId="urn:microsoft.com/office/officeart/2005/8/layout/radial6"/>
    <dgm:cxn modelId="{D642D219-9397-4F60-A41B-8D24F38FAF1A}" type="presParOf" srcId="{A0844409-E536-4CEF-8197-DC52EB47EDAD}" destId="{FBC54793-A760-492A-BE4B-43D010C75FBF}" srcOrd="6" destOrd="0" presId="urn:microsoft.com/office/officeart/2005/8/layout/radial6"/>
    <dgm:cxn modelId="{075DF102-1398-4F47-B008-C0E568171145}" type="presParOf" srcId="{A0844409-E536-4CEF-8197-DC52EB47EDAD}" destId="{5A6C9FAF-50C4-4F87-B336-1573228FDE07}" srcOrd="7" destOrd="0" presId="urn:microsoft.com/office/officeart/2005/8/layout/radial6"/>
    <dgm:cxn modelId="{439F9BA4-4E16-4029-9F5B-79AD2D6FA4A5}" type="presParOf" srcId="{A0844409-E536-4CEF-8197-DC52EB47EDAD}" destId="{18DBD2B6-BC10-4F11-A1D4-0EE6B9E5DEDE}" srcOrd="8" destOrd="0" presId="urn:microsoft.com/office/officeart/2005/8/layout/radial6"/>
    <dgm:cxn modelId="{6DAEEF85-5895-4CF9-B02C-28579A94E56E}" type="presParOf" srcId="{A0844409-E536-4CEF-8197-DC52EB47EDAD}" destId="{567B7928-B311-4811-A63D-000C0A2F9990}" srcOrd="9" destOrd="0" presId="urn:microsoft.com/office/officeart/2005/8/layout/radial6"/>
    <dgm:cxn modelId="{CE1DDD3F-2E6D-43B0-88B5-A5456FDCA0ED}" type="presParOf" srcId="{A0844409-E536-4CEF-8197-DC52EB47EDAD}" destId="{5D2019B7-143A-4087-BEF7-0889FDE6740E}" srcOrd="10" destOrd="0" presId="urn:microsoft.com/office/officeart/2005/8/layout/radial6"/>
    <dgm:cxn modelId="{F4918B81-495B-4EF1-B846-600E3095AB95}" type="presParOf" srcId="{A0844409-E536-4CEF-8197-DC52EB47EDAD}" destId="{ED611B88-E670-481A-98F8-715329398127}" srcOrd="11" destOrd="0" presId="urn:microsoft.com/office/officeart/2005/8/layout/radial6"/>
    <dgm:cxn modelId="{7948D79D-FE3A-4B88-A462-A86B12E69C52}" type="presParOf" srcId="{A0844409-E536-4CEF-8197-DC52EB47EDAD}" destId="{7A039808-5408-4A79-AF7C-9E8E2D34A03E}" srcOrd="12" destOrd="0" presId="urn:microsoft.com/office/officeart/2005/8/layout/radial6"/>
    <dgm:cxn modelId="{8EA20A4B-BEC5-49C1-8C1A-EC58171C2FC6}" type="presParOf" srcId="{A0844409-E536-4CEF-8197-DC52EB47EDAD}" destId="{BBA9F28F-C2BC-4792-9378-93A1E4E3139B}" srcOrd="13" destOrd="0" presId="urn:microsoft.com/office/officeart/2005/8/layout/radial6"/>
    <dgm:cxn modelId="{8AC068CA-9550-4419-8E3C-2F8078CC008A}" type="presParOf" srcId="{A0844409-E536-4CEF-8197-DC52EB47EDAD}" destId="{6ACB8608-CC96-4787-9746-B9802AA2D373}" srcOrd="14" destOrd="0" presId="urn:microsoft.com/office/officeart/2005/8/layout/radial6"/>
    <dgm:cxn modelId="{9E125159-D01E-4CC6-A994-05289AB77306}" type="presParOf" srcId="{A0844409-E536-4CEF-8197-DC52EB47EDAD}" destId="{3726CB39-50A3-406B-BDDC-A2FE7B1CE08C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6C868F-30CB-451C-BBD9-026F0B966773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/>
      <dgm:spPr/>
    </dgm:pt>
    <dgm:pt modelId="{0CED7D97-24D4-4CA6-8DB1-56D74B79C404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ES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rPr>
            <a:t>PROBLEMS</a:t>
          </a:r>
        </a:p>
      </dgm:t>
    </dgm:pt>
    <dgm:pt modelId="{91C37689-5DC0-47BF-8A2A-1546F223B899}" type="parTrans" cxnId="{8CD45CEA-B84B-47B8-B264-83D650FB52BB}">
      <dgm:prSet/>
      <dgm:spPr/>
      <dgm:t>
        <a:bodyPr/>
        <a:lstStyle/>
        <a:p>
          <a:endParaRPr lang="es-ES"/>
        </a:p>
      </dgm:t>
    </dgm:pt>
    <dgm:pt modelId="{E0107B90-9002-4748-BF04-7DDB38EF500D}" type="sibTrans" cxnId="{8CD45CEA-B84B-47B8-B264-83D650FB52BB}">
      <dgm:prSet/>
      <dgm:spPr/>
      <dgm:t>
        <a:bodyPr/>
        <a:lstStyle/>
        <a:p>
          <a:endParaRPr lang="es-ES"/>
        </a:p>
      </dgm:t>
    </dgm:pt>
    <dgm:pt modelId="{F8416D7E-2EF6-4A39-ADA4-D470BFBFB0B0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ES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rPr>
            <a:t>LANGUAGE</a:t>
          </a:r>
        </a:p>
      </dgm:t>
    </dgm:pt>
    <dgm:pt modelId="{6FFB8194-BCF6-4781-AE4A-9C63C4B70172}" type="parTrans" cxnId="{C8597109-D603-4358-892E-9FA6F4ED3DEC}">
      <dgm:prSet/>
      <dgm:spPr/>
      <dgm:t>
        <a:bodyPr/>
        <a:lstStyle/>
        <a:p>
          <a:endParaRPr lang="es-ES"/>
        </a:p>
      </dgm:t>
    </dgm:pt>
    <dgm:pt modelId="{819D16E9-A16F-4EB0-A6DF-DA572D7CD55B}" type="sibTrans" cxnId="{C8597109-D603-4358-892E-9FA6F4ED3DEC}">
      <dgm:prSet/>
      <dgm:spPr/>
      <dgm:t>
        <a:bodyPr/>
        <a:lstStyle/>
        <a:p>
          <a:endParaRPr lang="es-ES"/>
        </a:p>
      </dgm:t>
    </dgm:pt>
    <dgm:pt modelId="{6311EBD8-CCA7-4D7D-8CE8-61E9F24CF10C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ES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rPr>
            <a:t>LACK OF EMOTIONAL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ES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rPr>
            <a:t>ATTACHMENT</a:t>
          </a:r>
        </a:p>
      </dgm:t>
    </dgm:pt>
    <dgm:pt modelId="{9D23BBAA-F7BD-44E4-AC09-0BCF1B505AC4}" type="parTrans" cxnId="{3784DC54-2192-45A7-AC23-55A48835D060}">
      <dgm:prSet/>
      <dgm:spPr/>
      <dgm:t>
        <a:bodyPr/>
        <a:lstStyle/>
        <a:p>
          <a:endParaRPr lang="es-ES"/>
        </a:p>
      </dgm:t>
    </dgm:pt>
    <dgm:pt modelId="{DEFE5396-A7DB-4811-8229-3A7B701FB3DB}" type="sibTrans" cxnId="{3784DC54-2192-45A7-AC23-55A48835D060}">
      <dgm:prSet/>
      <dgm:spPr/>
      <dgm:t>
        <a:bodyPr/>
        <a:lstStyle/>
        <a:p>
          <a:endParaRPr lang="es-ES"/>
        </a:p>
      </dgm:t>
    </dgm:pt>
    <dgm:pt modelId="{82846AD3-7C65-40F2-B6F3-D66A120878ED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ES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rPr>
            <a:t>LACK OF MOTIVATION</a:t>
          </a:r>
        </a:p>
      </dgm:t>
    </dgm:pt>
    <dgm:pt modelId="{E31AD0DC-E505-4018-9157-AECFDB09D5D9}" type="parTrans" cxnId="{A827D2ED-2E1F-4169-B723-CA09D8E5858F}">
      <dgm:prSet/>
      <dgm:spPr/>
      <dgm:t>
        <a:bodyPr/>
        <a:lstStyle/>
        <a:p>
          <a:endParaRPr lang="es-ES"/>
        </a:p>
      </dgm:t>
    </dgm:pt>
    <dgm:pt modelId="{52A0DFC3-E6D3-490C-8A30-BEF1EFBEC0BA}" type="sibTrans" cxnId="{A827D2ED-2E1F-4169-B723-CA09D8E5858F}">
      <dgm:prSet/>
      <dgm:spPr/>
      <dgm:t>
        <a:bodyPr/>
        <a:lstStyle/>
        <a:p>
          <a:endParaRPr lang="es-ES"/>
        </a:p>
      </dgm:t>
    </dgm:pt>
    <dgm:pt modelId="{8F8278A3-B563-4E3A-AA95-89BB3BCC717B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ES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rPr>
            <a:t>SELF-SUFFICIENCY</a:t>
          </a:r>
        </a:p>
      </dgm:t>
    </dgm:pt>
    <dgm:pt modelId="{19A8A246-F3D2-4EA3-A8C8-3F1F4AABF409}" type="parTrans" cxnId="{AE35CCC9-D372-4C8D-ABB5-DF602255F3EB}">
      <dgm:prSet/>
      <dgm:spPr/>
      <dgm:t>
        <a:bodyPr/>
        <a:lstStyle/>
        <a:p>
          <a:endParaRPr lang="es-ES"/>
        </a:p>
      </dgm:t>
    </dgm:pt>
    <dgm:pt modelId="{599765D9-AE8F-45AB-A07A-A0205800B99D}" type="sibTrans" cxnId="{AE35CCC9-D372-4C8D-ABB5-DF602255F3EB}">
      <dgm:prSet/>
      <dgm:spPr/>
      <dgm:t>
        <a:bodyPr/>
        <a:lstStyle/>
        <a:p>
          <a:endParaRPr lang="es-ES"/>
        </a:p>
      </dgm:t>
    </dgm:pt>
    <dgm:pt modelId="{C96D8D85-9315-49B9-AC49-A730F449C1DF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ES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rPr>
            <a:t>LONELINESS</a:t>
          </a:r>
        </a:p>
      </dgm:t>
    </dgm:pt>
    <dgm:pt modelId="{1040A40D-8554-433C-88C0-012A73595F74}" type="parTrans" cxnId="{7ACAA590-2B13-4578-95A4-4B488A57C502}">
      <dgm:prSet/>
      <dgm:spPr/>
      <dgm:t>
        <a:bodyPr/>
        <a:lstStyle/>
        <a:p>
          <a:endParaRPr lang="es-ES"/>
        </a:p>
      </dgm:t>
    </dgm:pt>
    <dgm:pt modelId="{DA6B2F9D-2FFC-4840-AB3E-6311A1F87437}" type="sibTrans" cxnId="{7ACAA590-2B13-4578-95A4-4B488A57C502}">
      <dgm:prSet/>
      <dgm:spPr/>
      <dgm:t>
        <a:bodyPr/>
        <a:lstStyle/>
        <a:p>
          <a:endParaRPr lang="es-ES"/>
        </a:p>
      </dgm:t>
    </dgm:pt>
    <dgm:pt modelId="{3FCBAE68-93F7-44BD-AA14-9148950F58FF}" type="pres">
      <dgm:prSet presAssocID="{326C868F-30CB-451C-BBD9-026F0B966773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8AAB1E7-3DA8-4F0A-AF9E-03B8EDD497EE}" type="pres">
      <dgm:prSet presAssocID="{0CED7D97-24D4-4CA6-8DB1-56D74B79C404}" presName="centerShape" presStyleLbl="node0" presStyleIdx="0" presStyleCnt="1"/>
      <dgm:spPr/>
      <dgm:t>
        <a:bodyPr/>
        <a:lstStyle/>
        <a:p>
          <a:endParaRPr lang="es-ES"/>
        </a:p>
      </dgm:t>
    </dgm:pt>
    <dgm:pt modelId="{12403E5F-FE80-4B14-BE39-9FB474F90956}" type="pres">
      <dgm:prSet presAssocID="{6FFB8194-BCF6-4781-AE4A-9C63C4B70172}" presName="parTrans" presStyleLbl="sibTrans2D1" presStyleIdx="0" presStyleCnt="5"/>
      <dgm:spPr/>
      <dgm:t>
        <a:bodyPr/>
        <a:lstStyle/>
        <a:p>
          <a:endParaRPr lang="es-ES"/>
        </a:p>
      </dgm:t>
    </dgm:pt>
    <dgm:pt modelId="{B23EC7E5-D552-4B32-85AF-C11FB6C80156}" type="pres">
      <dgm:prSet presAssocID="{6FFB8194-BCF6-4781-AE4A-9C63C4B70172}" presName="connectorText" presStyleLbl="sibTrans2D1" presStyleIdx="0" presStyleCnt="5"/>
      <dgm:spPr/>
      <dgm:t>
        <a:bodyPr/>
        <a:lstStyle/>
        <a:p>
          <a:endParaRPr lang="es-ES"/>
        </a:p>
      </dgm:t>
    </dgm:pt>
    <dgm:pt modelId="{E51ABA56-DA46-4B65-8B0D-8FCEDEE0E63D}" type="pres">
      <dgm:prSet presAssocID="{F8416D7E-2EF6-4A39-ADA4-D470BFBFB0B0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E24D5E1-E4CC-4097-8A7C-2475BAB0F6D9}" type="pres">
      <dgm:prSet presAssocID="{9D23BBAA-F7BD-44E4-AC09-0BCF1B505AC4}" presName="parTrans" presStyleLbl="sibTrans2D1" presStyleIdx="1" presStyleCnt="5"/>
      <dgm:spPr/>
      <dgm:t>
        <a:bodyPr/>
        <a:lstStyle/>
        <a:p>
          <a:endParaRPr lang="es-ES"/>
        </a:p>
      </dgm:t>
    </dgm:pt>
    <dgm:pt modelId="{1F407EDF-D16F-48C7-B910-D55C501EE542}" type="pres">
      <dgm:prSet presAssocID="{9D23BBAA-F7BD-44E4-AC09-0BCF1B505AC4}" presName="connectorText" presStyleLbl="sibTrans2D1" presStyleIdx="1" presStyleCnt="5"/>
      <dgm:spPr/>
      <dgm:t>
        <a:bodyPr/>
        <a:lstStyle/>
        <a:p>
          <a:endParaRPr lang="es-ES"/>
        </a:p>
      </dgm:t>
    </dgm:pt>
    <dgm:pt modelId="{99F651FA-BB49-4CAA-9014-FF5507F4504D}" type="pres">
      <dgm:prSet presAssocID="{6311EBD8-CCA7-4D7D-8CE8-61E9F24CF10C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8F23C58-6748-4306-8933-59096AA05498}" type="pres">
      <dgm:prSet presAssocID="{E31AD0DC-E505-4018-9157-AECFDB09D5D9}" presName="parTrans" presStyleLbl="sibTrans2D1" presStyleIdx="2" presStyleCnt="5"/>
      <dgm:spPr/>
      <dgm:t>
        <a:bodyPr/>
        <a:lstStyle/>
        <a:p>
          <a:endParaRPr lang="es-ES"/>
        </a:p>
      </dgm:t>
    </dgm:pt>
    <dgm:pt modelId="{18CE32F4-090A-4BA8-8AC4-BC3F49031C83}" type="pres">
      <dgm:prSet presAssocID="{E31AD0DC-E505-4018-9157-AECFDB09D5D9}" presName="connectorText" presStyleLbl="sibTrans2D1" presStyleIdx="2" presStyleCnt="5"/>
      <dgm:spPr/>
      <dgm:t>
        <a:bodyPr/>
        <a:lstStyle/>
        <a:p>
          <a:endParaRPr lang="es-ES"/>
        </a:p>
      </dgm:t>
    </dgm:pt>
    <dgm:pt modelId="{5D4F1792-674B-4FD0-BBC1-A6DB8C268171}" type="pres">
      <dgm:prSet presAssocID="{82846AD3-7C65-40F2-B6F3-D66A120878ED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CBF9979-6F9E-40AD-B209-63149F97111E}" type="pres">
      <dgm:prSet presAssocID="{19A8A246-F3D2-4EA3-A8C8-3F1F4AABF409}" presName="parTrans" presStyleLbl="sibTrans2D1" presStyleIdx="3" presStyleCnt="5"/>
      <dgm:spPr/>
      <dgm:t>
        <a:bodyPr/>
        <a:lstStyle/>
        <a:p>
          <a:endParaRPr lang="es-ES"/>
        </a:p>
      </dgm:t>
    </dgm:pt>
    <dgm:pt modelId="{402CDDA5-63E1-48A6-93A8-908E09EA0407}" type="pres">
      <dgm:prSet presAssocID="{19A8A246-F3D2-4EA3-A8C8-3F1F4AABF409}" presName="connectorText" presStyleLbl="sibTrans2D1" presStyleIdx="3" presStyleCnt="5"/>
      <dgm:spPr/>
      <dgm:t>
        <a:bodyPr/>
        <a:lstStyle/>
        <a:p>
          <a:endParaRPr lang="es-ES"/>
        </a:p>
      </dgm:t>
    </dgm:pt>
    <dgm:pt modelId="{F8E47D86-3544-4316-A5E4-F6DDBEB2A0CD}" type="pres">
      <dgm:prSet presAssocID="{8F8278A3-B563-4E3A-AA95-89BB3BCC717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FA52738-0C4A-47DB-BB56-460EE4F8488B}" type="pres">
      <dgm:prSet presAssocID="{1040A40D-8554-433C-88C0-012A73595F74}" presName="parTrans" presStyleLbl="sibTrans2D1" presStyleIdx="4" presStyleCnt="5"/>
      <dgm:spPr/>
      <dgm:t>
        <a:bodyPr/>
        <a:lstStyle/>
        <a:p>
          <a:endParaRPr lang="es-ES"/>
        </a:p>
      </dgm:t>
    </dgm:pt>
    <dgm:pt modelId="{71945BD9-AECB-47EB-821F-B13DED0683E7}" type="pres">
      <dgm:prSet presAssocID="{1040A40D-8554-433C-88C0-012A73595F74}" presName="connectorText" presStyleLbl="sibTrans2D1" presStyleIdx="4" presStyleCnt="5"/>
      <dgm:spPr/>
      <dgm:t>
        <a:bodyPr/>
        <a:lstStyle/>
        <a:p>
          <a:endParaRPr lang="es-ES"/>
        </a:p>
      </dgm:t>
    </dgm:pt>
    <dgm:pt modelId="{491928F2-DCDD-4C66-9753-75450EF365D6}" type="pres">
      <dgm:prSet presAssocID="{C96D8D85-9315-49B9-AC49-A730F449C1D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8597109-D603-4358-892E-9FA6F4ED3DEC}" srcId="{0CED7D97-24D4-4CA6-8DB1-56D74B79C404}" destId="{F8416D7E-2EF6-4A39-ADA4-D470BFBFB0B0}" srcOrd="0" destOrd="0" parTransId="{6FFB8194-BCF6-4781-AE4A-9C63C4B70172}" sibTransId="{819D16E9-A16F-4EB0-A6DF-DA572D7CD55B}"/>
    <dgm:cxn modelId="{F5BB346D-2072-429A-A963-E74AC04FDE86}" type="presOf" srcId="{C96D8D85-9315-49B9-AC49-A730F449C1DF}" destId="{491928F2-DCDD-4C66-9753-75450EF365D6}" srcOrd="0" destOrd="0" presId="urn:microsoft.com/office/officeart/2005/8/layout/radial5"/>
    <dgm:cxn modelId="{8CD45CEA-B84B-47B8-B264-83D650FB52BB}" srcId="{326C868F-30CB-451C-BBD9-026F0B966773}" destId="{0CED7D97-24D4-4CA6-8DB1-56D74B79C404}" srcOrd="0" destOrd="0" parTransId="{91C37689-5DC0-47BF-8A2A-1546F223B899}" sibTransId="{E0107B90-9002-4748-BF04-7DDB38EF500D}"/>
    <dgm:cxn modelId="{9A9B5958-0782-4414-964F-B7513CAEC1A6}" type="presOf" srcId="{E31AD0DC-E505-4018-9157-AECFDB09D5D9}" destId="{18CE32F4-090A-4BA8-8AC4-BC3F49031C83}" srcOrd="1" destOrd="0" presId="urn:microsoft.com/office/officeart/2005/8/layout/radial5"/>
    <dgm:cxn modelId="{0B91AF23-58CB-47EA-ADE4-F438F230C037}" type="presOf" srcId="{6311EBD8-CCA7-4D7D-8CE8-61E9F24CF10C}" destId="{99F651FA-BB49-4CAA-9014-FF5507F4504D}" srcOrd="0" destOrd="0" presId="urn:microsoft.com/office/officeart/2005/8/layout/radial5"/>
    <dgm:cxn modelId="{867F70E8-B3F2-49C3-8F50-BDC348457C9F}" type="presOf" srcId="{F8416D7E-2EF6-4A39-ADA4-D470BFBFB0B0}" destId="{E51ABA56-DA46-4B65-8B0D-8FCEDEE0E63D}" srcOrd="0" destOrd="0" presId="urn:microsoft.com/office/officeart/2005/8/layout/radial5"/>
    <dgm:cxn modelId="{24F22177-E8AB-40AE-A68E-62984678D06F}" type="presOf" srcId="{1040A40D-8554-433C-88C0-012A73595F74}" destId="{71945BD9-AECB-47EB-821F-B13DED0683E7}" srcOrd="1" destOrd="0" presId="urn:microsoft.com/office/officeart/2005/8/layout/radial5"/>
    <dgm:cxn modelId="{7ACAA590-2B13-4578-95A4-4B488A57C502}" srcId="{0CED7D97-24D4-4CA6-8DB1-56D74B79C404}" destId="{C96D8D85-9315-49B9-AC49-A730F449C1DF}" srcOrd="4" destOrd="0" parTransId="{1040A40D-8554-433C-88C0-012A73595F74}" sibTransId="{DA6B2F9D-2FFC-4840-AB3E-6311A1F87437}"/>
    <dgm:cxn modelId="{0B1B94BB-3147-4EA9-96EB-7B483E8AE134}" type="presOf" srcId="{82846AD3-7C65-40F2-B6F3-D66A120878ED}" destId="{5D4F1792-674B-4FD0-BBC1-A6DB8C268171}" srcOrd="0" destOrd="0" presId="urn:microsoft.com/office/officeart/2005/8/layout/radial5"/>
    <dgm:cxn modelId="{C304B045-FEE7-48A1-BE55-0D0E1E2CC137}" type="presOf" srcId="{9D23BBAA-F7BD-44E4-AC09-0BCF1B505AC4}" destId="{7E24D5E1-E4CC-4097-8A7C-2475BAB0F6D9}" srcOrd="0" destOrd="0" presId="urn:microsoft.com/office/officeart/2005/8/layout/radial5"/>
    <dgm:cxn modelId="{80259FED-D5C1-461D-8CF1-D0E673B061DE}" type="presOf" srcId="{19A8A246-F3D2-4EA3-A8C8-3F1F4AABF409}" destId="{6CBF9979-6F9E-40AD-B209-63149F97111E}" srcOrd="0" destOrd="0" presId="urn:microsoft.com/office/officeart/2005/8/layout/radial5"/>
    <dgm:cxn modelId="{3784DC54-2192-45A7-AC23-55A48835D060}" srcId="{0CED7D97-24D4-4CA6-8DB1-56D74B79C404}" destId="{6311EBD8-CCA7-4D7D-8CE8-61E9F24CF10C}" srcOrd="1" destOrd="0" parTransId="{9D23BBAA-F7BD-44E4-AC09-0BCF1B505AC4}" sibTransId="{DEFE5396-A7DB-4811-8229-3A7B701FB3DB}"/>
    <dgm:cxn modelId="{95ACDE93-F732-4AFD-9705-C6D60E6F4794}" type="presOf" srcId="{326C868F-30CB-451C-BBD9-026F0B966773}" destId="{3FCBAE68-93F7-44BD-AA14-9148950F58FF}" srcOrd="0" destOrd="0" presId="urn:microsoft.com/office/officeart/2005/8/layout/radial5"/>
    <dgm:cxn modelId="{A827D2ED-2E1F-4169-B723-CA09D8E5858F}" srcId="{0CED7D97-24D4-4CA6-8DB1-56D74B79C404}" destId="{82846AD3-7C65-40F2-B6F3-D66A120878ED}" srcOrd="2" destOrd="0" parTransId="{E31AD0DC-E505-4018-9157-AECFDB09D5D9}" sibTransId="{52A0DFC3-E6D3-490C-8A30-BEF1EFBEC0BA}"/>
    <dgm:cxn modelId="{6E2E86DC-68AF-4E7A-AA58-D26EF7015393}" type="presOf" srcId="{E31AD0DC-E505-4018-9157-AECFDB09D5D9}" destId="{68F23C58-6748-4306-8933-59096AA05498}" srcOrd="0" destOrd="0" presId="urn:microsoft.com/office/officeart/2005/8/layout/radial5"/>
    <dgm:cxn modelId="{A864FCBE-B0FD-491F-AABB-FF0F7FF85257}" type="presOf" srcId="{6FFB8194-BCF6-4781-AE4A-9C63C4B70172}" destId="{12403E5F-FE80-4B14-BE39-9FB474F90956}" srcOrd="0" destOrd="0" presId="urn:microsoft.com/office/officeart/2005/8/layout/radial5"/>
    <dgm:cxn modelId="{AE35CCC9-D372-4C8D-ABB5-DF602255F3EB}" srcId="{0CED7D97-24D4-4CA6-8DB1-56D74B79C404}" destId="{8F8278A3-B563-4E3A-AA95-89BB3BCC717B}" srcOrd="3" destOrd="0" parTransId="{19A8A246-F3D2-4EA3-A8C8-3F1F4AABF409}" sibTransId="{599765D9-AE8F-45AB-A07A-A0205800B99D}"/>
    <dgm:cxn modelId="{5416C465-FAC6-40DB-BA5A-2D971676DE01}" type="presOf" srcId="{0CED7D97-24D4-4CA6-8DB1-56D74B79C404}" destId="{48AAB1E7-3DA8-4F0A-AF9E-03B8EDD497EE}" srcOrd="0" destOrd="0" presId="urn:microsoft.com/office/officeart/2005/8/layout/radial5"/>
    <dgm:cxn modelId="{63C9E366-DABF-4A5F-BC0A-14937B458542}" type="presOf" srcId="{6FFB8194-BCF6-4781-AE4A-9C63C4B70172}" destId="{B23EC7E5-D552-4B32-85AF-C11FB6C80156}" srcOrd="1" destOrd="0" presId="urn:microsoft.com/office/officeart/2005/8/layout/radial5"/>
    <dgm:cxn modelId="{FC4DD838-097D-4BF0-B989-266F3DB2C5B5}" type="presOf" srcId="{19A8A246-F3D2-4EA3-A8C8-3F1F4AABF409}" destId="{402CDDA5-63E1-48A6-93A8-908E09EA0407}" srcOrd="1" destOrd="0" presId="urn:microsoft.com/office/officeart/2005/8/layout/radial5"/>
    <dgm:cxn modelId="{D12B4CCD-09DC-4A9B-A9E5-13206DC7EFFE}" type="presOf" srcId="{9D23BBAA-F7BD-44E4-AC09-0BCF1B505AC4}" destId="{1F407EDF-D16F-48C7-B910-D55C501EE542}" srcOrd="1" destOrd="0" presId="urn:microsoft.com/office/officeart/2005/8/layout/radial5"/>
    <dgm:cxn modelId="{2C602EE2-A04E-496F-96E2-685EC022F34D}" type="presOf" srcId="{8F8278A3-B563-4E3A-AA95-89BB3BCC717B}" destId="{F8E47D86-3544-4316-A5E4-F6DDBEB2A0CD}" srcOrd="0" destOrd="0" presId="urn:microsoft.com/office/officeart/2005/8/layout/radial5"/>
    <dgm:cxn modelId="{73C58A3C-1115-4113-9921-3A80487C4A56}" type="presOf" srcId="{1040A40D-8554-433C-88C0-012A73595F74}" destId="{5FA52738-0C4A-47DB-BB56-460EE4F8488B}" srcOrd="0" destOrd="0" presId="urn:microsoft.com/office/officeart/2005/8/layout/radial5"/>
    <dgm:cxn modelId="{CFE355FA-8138-4D20-AAFB-48F04377B712}" type="presParOf" srcId="{3FCBAE68-93F7-44BD-AA14-9148950F58FF}" destId="{48AAB1E7-3DA8-4F0A-AF9E-03B8EDD497EE}" srcOrd="0" destOrd="0" presId="urn:microsoft.com/office/officeart/2005/8/layout/radial5"/>
    <dgm:cxn modelId="{2D9E2D86-F0B9-4BE6-BDBA-8FC91EEA99C6}" type="presParOf" srcId="{3FCBAE68-93F7-44BD-AA14-9148950F58FF}" destId="{12403E5F-FE80-4B14-BE39-9FB474F90956}" srcOrd="1" destOrd="0" presId="urn:microsoft.com/office/officeart/2005/8/layout/radial5"/>
    <dgm:cxn modelId="{AEF89B29-72DB-4AA0-8156-4A19B45AB454}" type="presParOf" srcId="{12403E5F-FE80-4B14-BE39-9FB474F90956}" destId="{B23EC7E5-D552-4B32-85AF-C11FB6C80156}" srcOrd="0" destOrd="0" presId="urn:microsoft.com/office/officeart/2005/8/layout/radial5"/>
    <dgm:cxn modelId="{D351C766-B44C-4A0F-90FA-E8B66C540554}" type="presParOf" srcId="{3FCBAE68-93F7-44BD-AA14-9148950F58FF}" destId="{E51ABA56-DA46-4B65-8B0D-8FCEDEE0E63D}" srcOrd="2" destOrd="0" presId="urn:microsoft.com/office/officeart/2005/8/layout/radial5"/>
    <dgm:cxn modelId="{220995CB-8241-44CD-A2BD-E6AF438C356F}" type="presParOf" srcId="{3FCBAE68-93F7-44BD-AA14-9148950F58FF}" destId="{7E24D5E1-E4CC-4097-8A7C-2475BAB0F6D9}" srcOrd="3" destOrd="0" presId="urn:microsoft.com/office/officeart/2005/8/layout/radial5"/>
    <dgm:cxn modelId="{0CA736A0-E090-489B-8ACC-EA8150F24D02}" type="presParOf" srcId="{7E24D5E1-E4CC-4097-8A7C-2475BAB0F6D9}" destId="{1F407EDF-D16F-48C7-B910-D55C501EE542}" srcOrd="0" destOrd="0" presId="urn:microsoft.com/office/officeart/2005/8/layout/radial5"/>
    <dgm:cxn modelId="{670C0685-7293-488B-8775-456DDD9652F3}" type="presParOf" srcId="{3FCBAE68-93F7-44BD-AA14-9148950F58FF}" destId="{99F651FA-BB49-4CAA-9014-FF5507F4504D}" srcOrd="4" destOrd="0" presId="urn:microsoft.com/office/officeart/2005/8/layout/radial5"/>
    <dgm:cxn modelId="{B51BB012-3407-47E8-9CE3-00BF6DC167BE}" type="presParOf" srcId="{3FCBAE68-93F7-44BD-AA14-9148950F58FF}" destId="{68F23C58-6748-4306-8933-59096AA05498}" srcOrd="5" destOrd="0" presId="urn:microsoft.com/office/officeart/2005/8/layout/radial5"/>
    <dgm:cxn modelId="{8337C50A-6030-4737-8C21-B14040CDAE04}" type="presParOf" srcId="{68F23C58-6748-4306-8933-59096AA05498}" destId="{18CE32F4-090A-4BA8-8AC4-BC3F49031C83}" srcOrd="0" destOrd="0" presId="urn:microsoft.com/office/officeart/2005/8/layout/radial5"/>
    <dgm:cxn modelId="{2266259C-FE4D-4961-8226-4787F56F9601}" type="presParOf" srcId="{3FCBAE68-93F7-44BD-AA14-9148950F58FF}" destId="{5D4F1792-674B-4FD0-BBC1-A6DB8C268171}" srcOrd="6" destOrd="0" presId="urn:microsoft.com/office/officeart/2005/8/layout/radial5"/>
    <dgm:cxn modelId="{BFB63EF4-B8D6-4FB7-9E30-59E4E062C467}" type="presParOf" srcId="{3FCBAE68-93F7-44BD-AA14-9148950F58FF}" destId="{6CBF9979-6F9E-40AD-B209-63149F97111E}" srcOrd="7" destOrd="0" presId="urn:microsoft.com/office/officeart/2005/8/layout/radial5"/>
    <dgm:cxn modelId="{EEE0E0F2-173B-4D8E-A1A2-38160E6A8D1F}" type="presParOf" srcId="{6CBF9979-6F9E-40AD-B209-63149F97111E}" destId="{402CDDA5-63E1-48A6-93A8-908E09EA0407}" srcOrd="0" destOrd="0" presId="urn:microsoft.com/office/officeart/2005/8/layout/radial5"/>
    <dgm:cxn modelId="{B555F9FF-BDF7-4BAA-92D7-1E9BF350676F}" type="presParOf" srcId="{3FCBAE68-93F7-44BD-AA14-9148950F58FF}" destId="{F8E47D86-3544-4316-A5E4-F6DDBEB2A0CD}" srcOrd="8" destOrd="0" presId="urn:microsoft.com/office/officeart/2005/8/layout/radial5"/>
    <dgm:cxn modelId="{A210EC69-1CA8-4E9D-ACDE-FD598AB08202}" type="presParOf" srcId="{3FCBAE68-93F7-44BD-AA14-9148950F58FF}" destId="{5FA52738-0C4A-47DB-BB56-460EE4F8488B}" srcOrd="9" destOrd="0" presId="urn:microsoft.com/office/officeart/2005/8/layout/radial5"/>
    <dgm:cxn modelId="{3A6F36A3-5E60-4D92-A075-2F764C557385}" type="presParOf" srcId="{5FA52738-0C4A-47DB-BB56-460EE4F8488B}" destId="{71945BD9-AECB-47EB-821F-B13DED0683E7}" srcOrd="0" destOrd="0" presId="urn:microsoft.com/office/officeart/2005/8/layout/radial5"/>
    <dgm:cxn modelId="{089D4EE6-6F96-454E-B685-ADDB081B129A}" type="presParOf" srcId="{3FCBAE68-93F7-44BD-AA14-9148950F58FF}" destId="{491928F2-DCDD-4C66-9753-75450EF365D6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B92DEC9-CB6D-46F4-9FD9-B7CEFF7FD412}" type="doc">
      <dgm:prSet loTypeId="urn:microsoft.com/office/officeart/2005/8/layout/pyramid2" loCatId="pyramid" qsTypeId="urn:microsoft.com/office/officeart/2005/8/quickstyle/simple3" qsCatId="simple" csTypeId="urn:microsoft.com/office/officeart/2005/8/colors/accent1_2#1" csCatId="accent1" phldr="1"/>
      <dgm:spPr/>
      <dgm:t>
        <a:bodyPr/>
        <a:lstStyle/>
        <a:p>
          <a:endParaRPr lang="es-ES"/>
        </a:p>
      </dgm:t>
    </dgm:pt>
    <dgm:pt modelId="{6B1E67B6-0B3C-4B5F-829A-5D3F3676C6EE}">
      <dgm:prSet/>
      <dgm:spPr/>
      <dgm:t>
        <a:bodyPr/>
        <a:lstStyle/>
        <a:p>
          <a:pPr rtl="0"/>
          <a:r>
            <a:rPr lang="es-ES" dirty="0" smtClean="0"/>
            <a:t>INTEGRATE</a:t>
          </a:r>
          <a:r>
            <a:rPr lang="es-ES" baseline="0" dirty="0" smtClean="0"/>
            <a:t> STUDENTS FROM DIFFERENT CULTURES</a:t>
          </a:r>
          <a:endParaRPr lang="es-ES" dirty="0"/>
        </a:p>
      </dgm:t>
    </dgm:pt>
    <dgm:pt modelId="{35F042AB-6C2B-42E0-98EE-3CD9D95A6A2C}" type="parTrans" cxnId="{E8141123-A4E7-458B-B2C2-BA5F0F087B1C}">
      <dgm:prSet/>
      <dgm:spPr/>
      <dgm:t>
        <a:bodyPr/>
        <a:lstStyle/>
        <a:p>
          <a:endParaRPr lang="es-ES"/>
        </a:p>
      </dgm:t>
    </dgm:pt>
    <dgm:pt modelId="{E7DE7F57-DC05-48A2-ADDD-A69E778FCD6A}" type="sibTrans" cxnId="{E8141123-A4E7-458B-B2C2-BA5F0F087B1C}">
      <dgm:prSet/>
      <dgm:spPr/>
      <dgm:t>
        <a:bodyPr/>
        <a:lstStyle/>
        <a:p>
          <a:endParaRPr lang="es-ES"/>
        </a:p>
      </dgm:t>
    </dgm:pt>
    <dgm:pt modelId="{A6619425-35D3-4B26-A087-6DDF03D76F10}">
      <dgm:prSet/>
      <dgm:spPr/>
      <dgm:t>
        <a:bodyPr/>
        <a:lstStyle/>
        <a:p>
          <a:pPr rtl="0"/>
          <a:r>
            <a:rPr lang="es-ES" dirty="0" smtClean="0"/>
            <a:t>HELP IMMIGRANT STUDENTS INTEGRATE INTO SOCIETY AND SPANISH EDUCATIVE SYSTEM</a:t>
          </a:r>
          <a:endParaRPr lang="es-ES" dirty="0"/>
        </a:p>
      </dgm:t>
    </dgm:pt>
    <dgm:pt modelId="{2C30E052-5DE9-4FE2-A63A-FBC5E16E94E3}" type="parTrans" cxnId="{04B99C8E-95F6-47AC-AB10-B00430ECF832}">
      <dgm:prSet/>
      <dgm:spPr/>
      <dgm:t>
        <a:bodyPr/>
        <a:lstStyle/>
        <a:p>
          <a:endParaRPr lang="es-ES"/>
        </a:p>
      </dgm:t>
    </dgm:pt>
    <dgm:pt modelId="{9CC91D2E-5070-4C44-9CA4-2D52A20F44A5}" type="sibTrans" cxnId="{04B99C8E-95F6-47AC-AB10-B00430ECF832}">
      <dgm:prSet/>
      <dgm:spPr/>
      <dgm:t>
        <a:bodyPr/>
        <a:lstStyle/>
        <a:p>
          <a:endParaRPr lang="es-ES"/>
        </a:p>
      </dgm:t>
    </dgm:pt>
    <dgm:pt modelId="{FD9CB032-E62D-4A6A-AA15-92C279A91C2E}">
      <dgm:prSet custT="1"/>
      <dgm:spPr/>
      <dgm:t>
        <a:bodyPr/>
        <a:lstStyle/>
        <a:p>
          <a:pPr rtl="0"/>
          <a:r>
            <a:rPr lang="es-ES" sz="1800" b="1" dirty="0" smtClean="0"/>
            <a:t>WHERE</a:t>
          </a:r>
          <a:r>
            <a:rPr lang="es-ES" sz="1800" b="1" baseline="0" dirty="0" smtClean="0"/>
            <a:t> WE NEED TO WORK HARDER</a:t>
          </a:r>
          <a:endParaRPr lang="es-ES" sz="1800" b="1" dirty="0"/>
        </a:p>
      </dgm:t>
    </dgm:pt>
    <dgm:pt modelId="{C7B7E3C0-734C-45F1-A837-63F4053992F9}" type="sibTrans" cxnId="{A6AB37D4-FF69-4FAD-BE13-89279F804A1C}">
      <dgm:prSet/>
      <dgm:spPr/>
      <dgm:t>
        <a:bodyPr/>
        <a:lstStyle/>
        <a:p>
          <a:endParaRPr lang="es-ES"/>
        </a:p>
      </dgm:t>
    </dgm:pt>
    <dgm:pt modelId="{93D05979-5358-4EBA-A624-5A190B8410D7}" type="parTrans" cxnId="{A6AB37D4-FF69-4FAD-BE13-89279F804A1C}">
      <dgm:prSet/>
      <dgm:spPr/>
      <dgm:t>
        <a:bodyPr/>
        <a:lstStyle/>
        <a:p>
          <a:endParaRPr lang="es-ES"/>
        </a:p>
      </dgm:t>
    </dgm:pt>
    <dgm:pt modelId="{1E86F3C3-6939-425D-8AF7-3C240A90441C}" type="pres">
      <dgm:prSet presAssocID="{FB92DEC9-CB6D-46F4-9FD9-B7CEFF7FD412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s-ES"/>
        </a:p>
      </dgm:t>
    </dgm:pt>
    <dgm:pt modelId="{1B52D492-1F11-4DF4-AFC2-15E4A91C6B44}" type="pres">
      <dgm:prSet presAssocID="{FB92DEC9-CB6D-46F4-9FD9-B7CEFF7FD412}" presName="pyramid" presStyleLbl="node1" presStyleIdx="0" presStyleCnt="1" custLinFactNeighborX="10497" custLinFactNeighborY="-10354"/>
      <dgm:spPr/>
    </dgm:pt>
    <dgm:pt modelId="{3ECF6E4D-C4C9-463B-A0B1-B28F04DB1642}" type="pres">
      <dgm:prSet presAssocID="{FB92DEC9-CB6D-46F4-9FD9-B7CEFF7FD412}" presName="theList" presStyleCnt="0"/>
      <dgm:spPr/>
    </dgm:pt>
    <dgm:pt modelId="{A3DE1737-D605-47FE-AD0A-7814DE5C9AA5}" type="pres">
      <dgm:prSet presAssocID="{FD9CB032-E62D-4A6A-AA15-92C279A91C2E}" presName="aNode" presStyleLbl="fgAcc1" presStyleIdx="0" presStyleCnt="3" custScaleX="187173" custLinFactY="-26016" custLinFactNeighborX="-23809" custLinFactNeighborY="-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C1FEA64-4F5F-4968-98C1-9075313D3570}" type="pres">
      <dgm:prSet presAssocID="{FD9CB032-E62D-4A6A-AA15-92C279A91C2E}" presName="aSpace" presStyleCnt="0"/>
      <dgm:spPr/>
    </dgm:pt>
    <dgm:pt modelId="{A3FEA080-EFF8-4D71-94B0-ADB0BFE3EF2E}" type="pres">
      <dgm:prSet presAssocID="{6B1E67B6-0B3C-4B5F-829A-5D3F3676C6EE}" presName="aNode" presStyleLbl="fgAcc1" presStyleIdx="1" presStyleCnt="3" custLinFactNeighborX="-58696" custLinFactNeighborY="9787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0EF3722-4473-4BC3-9F0E-2AABD3190BA7}" type="pres">
      <dgm:prSet presAssocID="{6B1E67B6-0B3C-4B5F-829A-5D3F3676C6EE}" presName="aSpace" presStyleCnt="0"/>
      <dgm:spPr/>
    </dgm:pt>
    <dgm:pt modelId="{2DDFD6DC-F9E4-49A2-A435-3708E9091972}" type="pres">
      <dgm:prSet presAssocID="{A6619425-35D3-4B26-A087-6DDF03D76F10}" presName="aNode" presStyleLbl="fgAcc1" presStyleIdx="2" presStyleCnt="3" custLinFactY="14294" custLinFactNeighborX="11702" custLinFactNeighborY="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3AF105B-3C3F-4315-8182-5C8BD9FF60EE}" type="pres">
      <dgm:prSet presAssocID="{A6619425-35D3-4B26-A087-6DDF03D76F10}" presName="aSpace" presStyleCnt="0"/>
      <dgm:spPr/>
    </dgm:pt>
  </dgm:ptLst>
  <dgm:cxnLst>
    <dgm:cxn modelId="{04B99C8E-95F6-47AC-AB10-B00430ECF832}" srcId="{FB92DEC9-CB6D-46F4-9FD9-B7CEFF7FD412}" destId="{A6619425-35D3-4B26-A087-6DDF03D76F10}" srcOrd="2" destOrd="0" parTransId="{2C30E052-5DE9-4FE2-A63A-FBC5E16E94E3}" sibTransId="{9CC91D2E-5070-4C44-9CA4-2D52A20F44A5}"/>
    <dgm:cxn modelId="{140E4855-A8A8-4E7A-B2AA-6F3E615A6B1D}" type="presOf" srcId="{FB92DEC9-CB6D-46F4-9FD9-B7CEFF7FD412}" destId="{1E86F3C3-6939-425D-8AF7-3C240A90441C}" srcOrd="0" destOrd="0" presId="urn:microsoft.com/office/officeart/2005/8/layout/pyramid2"/>
    <dgm:cxn modelId="{E8141123-A4E7-458B-B2C2-BA5F0F087B1C}" srcId="{FB92DEC9-CB6D-46F4-9FD9-B7CEFF7FD412}" destId="{6B1E67B6-0B3C-4B5F-829A-5D3F3676C6EE}" srcOrd="1" destOrd="0" parTransId="{35F042AB-6C2B-42E0-98EE-3CD9D95A6A2C}" sibTransId="{E7DE7F57-DC05-48A2-ADDD-A69E778FCD6A}"/>
    <dgm:cxn modelId="{9640C4AB-0FED-4549-8C6B-ED583D740C39}" type="presOf" srcId="{FD9CB032-E62D-4A6A-AA15-92C279A91C2E}" destId="{A3DE1737-D605-47FE-AD0A-7814DE5C9AA5}" srcOrd="0" destOrd="0" presId="urn:microsoft.com/office/officeart/2005/8/layout/pyramid2"/>
    <dgm:cxn modelId="{A6AB37D4-FF69-4FAD-BE13-89279F804A1C}" srcId="{FB92DEC9-CB6D-46F4-9FD9-B7CEFF7FD412}" destId="{FD9CB032-E62D-4A6A-AA15-92C279A91C2E}" srcOrd="0" destOrd="0" parTransId="{93D05979-5358-4EBA-A624-5A190B8410D7}" sibTransId="{C7B7E3C0-734C-45F1-A837-63F4053992F9}"/>
    <dgm:cxn modelId="{49C83FAD-5DCC-428B-8EEF-873C8C490C00}" type="presOf" srcId="{A6619425-35D3-4B26-A087-6DDF03D76F10}" destId="{2DDFD6DC-F9E4-49A2-A435-3708E9091972}" srcOrd="0" destOrd="0" presId="urn:microsoft.com/office/officeart/2005/8/layout/pyramid2"/>
    <dgm:cxn modelId="{1C581189-781B-4E07-9FAF-1D6FE4C0D296}" type="presOf" srcId="{6B1E67B6-0B3C-4B5F-829A-5D3F3676C6EE}" destId="{A3FEA080-EFF8-4D71-94B0-ADB0BFE3EF2E}" srcOrd="0" destOrd="0" presId="urn:microsoft.com/office/officeart/2005/8/layout/pyramid2"/>
    <dgm:cxn modelId="{024138F7-058E-4FF4-AFC1-43321EBE3EE5}" type="presParOf" srcId="{1E86F3C3-6939-425D-8AF7-3C240A90441C}" destId="{1B52D492-1F11-4DF4-AFC2-15E4A91C6B44}" srcOrd="0" destOrd="0" presId="urn:microsoft.com/office/officeart/2005/8/layout/pyramid2"/>
    <dgm:cxn modelId="{9BD79049-FBB1-4468-A358-618D8D1785CC}" type="presParOf" srcId="{1E86F3C3-6939-425D-8AF7-3C240A90441C}" destId="{3ECF6E4D-C4C9-463B-A0B1-B28F04DB1642}" srcOrd="1" destOrd="0" presId="urn:microsoft.com/office/officeart/2005/8/layout/pyramid2"/>
    <dgm:cxn modelId="{1FB13B5F-CAE7-4FBE-A15B-9F98BE4F1836}" type="presParOf" srcId="{3ECF6E4D-C4C9-463B-A0B1-B28F04DB1642}" destId="{A3DE1737-D605-47FE-AD0A-7814DE5C9AA5}" srcOrd="0" destOrd="0" presId="urn:microsoft.com/office/officeart/2005/8/layout/pyramid2"/>
    <dgm:cxn modelId="{1170A528-1E1B-48B3-A7F6-623C84D5537F}" type="presParOf" srcId="{3ECF6E4D-C4C9-463B-A0B1-B28F04DB1642}" destId="{2C1FEA64-4F5F-4968-98C1-9075313D3570}" srcOrd="1" destOrd="0" presId="urn:microsoft.com/office/officeart/2005/8/layout/pyramid2"/>
    <dgm:cxn modelId="{2DAF693D-B2CD-4F98-81C9-C21E481CF9D7}" type="presParOf" srcId="{3ECF6E4D-C4C9-463B-A0B1-B28F04DB1642}" destId="{A3FEA080-EFF8-4D71-94B0-ADB0BFE3EF2E}" srcOrd="2" destOrd="0" presId="urn:microsoft.com/office/officeart/2005/8/layout/pyramid2"/>
    <dgm:cxn modelId="{930DFBEA-D3B7-474B-BEDB-6B36A3FD2145}" type="presParOf" srcId="{3ECF6E4D-C4C9-463B-A0B1-B28F04DB1642}" destId="{F0EF3722-4473-4BC3-9F0E-2AABD3190BA7}" srcOrd="3" destOrd="0" presId="urn:microsoft.com/office/officeart/2005/8/layout/pyramid2"/>
    <dgm:cxn modelId="{50C9AB78-857E-4C2F-8406-B2BA0EE54D90}" type="presParOf" srcId="{3ECF6E4D-C4C9-463B-A0B1-B28F04DB1642}" destId="{2DDFD6DC-F9E4-49A2-A435-3708E9091972}" srcOrd="4" destOrd="0" presId="urn:microsoft.com/office/officeart/2005/8/layout/pyramid2"/>
    <dgm:cxn modelId="{53E794D4-06C5-41ED-A93C-868562AD9914}" type="presParOf" srcId="{3ECF6E4D-C4C9-463B-A0B1-B28F04DB1642}" destId="{93AF105B-3C3F-4315-8182-5C8BD9FF60EE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7423919-5DA8-4512-9627-976C9B858761}" type="doc">
      <dgm:prSet loTypeId="urn:microsoft.com/office/officeart/2005/8/layout/vList3#1" loCatId="list" qsTypeId="urn:microsoft.com/office/officeart/2005/8/quickstyle/simple1#1" qsCatId="simple" csTypeId="urn:microsoft.com/office/officeart/2005/8/colors/accent1_2#2" csCatId="accent1" phldr="1"/>
      <dgm:spPr/>
      <dgm:t>
        <a:bodyPr/>
        <a:lstStyle/>
        <a:p>
          <a:endParaRPr lang="es-ES"/>
        </a:p>
      </dgm:t>
    </dgm:pt>
    <dgm:pt modelId="{8FD61F18-A071-41D6-96EB-8B1FFE758A8C}">
      <dgm:prSet/>
      <dgm:spPr/>
      <dgm:t>
        <a:bodyPr/>
        <a:lstStyle/>
        <a:p>
          <a:pPr rtl="0"/>
          <a:r>
            <a:rPr lang="es-ES" dirty="0" smtClean="0"/>
            <a:t>SUPPORT  T HE  SCHOOLING PROCESS  OF THE </a:t>
          </a:r>
          <a:r>
            <a:rPr lang="es-ES" dirty="0" smtClean="0"/>
            <a:t>MIGRANT STUDENTS</a:t>
          </a:r>
          <a:endParaRPr lang="es-ES" dirty="0"/>
        </a:p>
      </dgm:t>
    </dgm:pt>
    <dgm:pt modelId="{0ECCCFC7-4489-4CB7-AFE6-5B6C994244FA}" type="sibTrans" cxnId="{C27D1012-BDCF-4EF0-AB1D-D98441B81F88}">
      <dgm:prSet/>
      <dgm:spPr/>
      <dgm:t>
        <a:bodyPr/>
        <a:lstStyle/>
        <a:p>
          <a:endParaRPr lang="es-ES"/>
        </a:p>
      </dgm:t>
    </dgm:pt>
    <dgm:pt modelId="{D92D3A7C-83FB-4AAB-B377-1D724891573C}" type="parTrans" cxnId="{C27D1012-BDCF-4EF0-AB1D-D98441B81F88}">
      <dgm:prSet/>
      <dgm:spPr/>
      <dgm:t>
        <a:bodyPr/>
        <a:lstStyle/>
        <a:p>
          <a:endParaRPr lang="es-ES"/>
        </a:p>
      </dgm:t>
    </dgm:pt>
    <dgm:pt modelId="{13F49968-8184-4A0E-B6D5-183860BC6341}">
      <dgm:prSet/>
      <dgm:spPr/>
      <dgm:t>
        <a:bodyPr/>
        <a:lstStyle/>
        <a:p>
          <a:pPr rtl="0"/>
          <a:r>
            <a:rPr lang="es-ES" dirty="0" smtClean="0"/>
            <a:t>FAVOUR AND PROMOTE  INTEGRATION OF THESE STUDENTS </a:t>
          </a:r>
        </a:p>
        <a:p>
          <a:pPr rtl="0"/>
          <a:r>
            <a:rPr lang="es-ES" dirty="0" smtClean="0"/>
            <a:t>IN THEIR SCHOOL  CONTEXT</a:t>
          </a:r>
          <a:endParaRPr lang="es-ES" dirty="0"/>
        </a:p>
      </dgm:t>
    </dgm:pt>
    <dgm:pt modelId="{CCB514C2-CA95-47FC-9CE0-072B4A5814E2}" type="sibTrans" cxnId="{AA44A61E-3303-4A4D-A183-4A08E674497A}">
      <dgm:prSet/>
      <dgm:spPr/>
      <dgm:t>
        <a:bodyPr/>
        <a:lstStyle/>
        <a:p>
          <a:endParaRPr lang="es-ES"/>
        </a:p>
      </dgm:t>
    </dgm:pt>
    <dgm:pt modelId="{EEC7B0EA-75C9-403F-AF4F-F6E8F98A5F02}" type="parTrans" cxnId="{AA44A61E-3303-4A4D-A183-4A08E674497A}">
      <dgm:prSet/>
      <dgm:spPr/>
      <dgm:t>
        <a:bodyPr/>
        <a:lstStyle/>
        <a:p>
          <a:endParaRPr lang="es-ES"/>
        </a:p>
      </dgm:t>
    </dgm:pt>
    <dgm:pt modelId="{34D37180-A93F-4028-8A2E-FEBE0D53AAA2}">
      <dgm:prSet/>
      <dgm:spPr/>
      <dgm:t>
        <a:bodyPr/>
        <a:lstStyle/>
        <a:p>
          <a:pPr rtl="0"/>
          <a:r>
            <a:rPr lang="es-ES" dirty="0" smtClean="0"/>
            <a:t>MAKE  THEIR  ACQUISITION OF SPANISH POSSIBLE</a:t>
          </a:r>
          <a:endParaRPr lang="es-ES" dirty="0"/>
        </a:p>
      </dgm:t>
    </dgm:pt>
    <dgm:pt modelId="{45C2ABD4-F4D9-4933-80ED-8DFC45AB5F24}" type="sibTrans" cxnId="{22BDFC1F-EDE3-4A7A-9166-540E18DD70CE}">
      <dgm:prSet/>
      <dgm:spPr/>
      <dgm:t>
        <a:bodyPr/>
        <a:lstStyle/>
        <a:p>
          <a:endParaRPr lang="es-ES"/>
        </a:p>
      </dgm:t>
    </dgm:pt>
    <dgm:pt modelId="{0735A881-0E71-4F84-BC8B-D59F616BA4E4}" type="parTrans" cxnId="{22BDFC1F-EDE3-4A7A-9166-540E18DD70CE}">
      <dgm:prSet/>
      <dgm:spPr/>
      <dgm:t>
        <a:bodyPr/>
        <a:lstStyle/>
        <a:p>
          <a:endParaRPr lang="es-ES"/>
        </a:p>
      </dgm:t>
    </dgm:pt>
    <dgm:pt modelId="{2AB4E3CE-ED4F-4D99-A5EE-FBC4743784E5}">
      <dgm:prSet/>
      <dgm:spPr/>
      <dgm:t>
        <a:bodyPr/>
        <a:lstStyle/>
        <a:p>
          <a:pPr rtl="0"/>
          <a:r>
            <a:rPr lang="es-ES" dirty="0" smtClean="0"/>
            <a:t>PROMOTE  CULTURAL VARIETY AS SOURCE  OF INTELLECTUAL RICHNESS</a:t>
          </a:r>
          <a:endParaRPr lang="es-ES" dirty="0"/>
        </a:p>
      </dgm:t>
    </dgm:pt>
    <dgm:pt modelId="{578B053F-CAAA-4E3A-BEC8-9B2617F85E9B}" type="sibTrans" cxnId="{16A03CD6-3479-4576-AA96-37FBC904C562}">
      <dgm:prSet/>
      <dgm:spPr/>
      <dgm:t>
        <a:bodyPr/>
        <a:lstStyle/>
        <a:p>
          <a:endParaRPr lang="es-ES"/>
        </a:p>
      </dgm:t>
    </dgm:pt>
    <dgm:pt modelId="{BDB86CA2-81D6-425D-81EB-084BD07E2A8A}" type="parTrans" cxnId="{16A03CD6-3479-4576-AA96-37FBC904C562}">
      <dgm:prSet/>
      <dgm:spPr/>
      <dgm:t>
        <a:bodyPr/>
        <a:lstStyle/>
        <a:p>
          <a:endParaRPr lang="es-ES"/>
        </a:p>
      </dgm:t>
    </dgm:pt>
    <dgm:pt modelId="{9B5F8C79-43A5-457C-849E-892BBDEA0AB4}">
      <dgm:prSet/>
      <dgm:spPr/>
      <dgm:t>
        <a:bodyPr/>
        <a:lstStyle/>
        <a:p>
          <a:pPr rtl="0"/>
          <a:r>
            <a:rPr lang="es-ES" dirty="0" smtClean="0"/>
            <a:t>PROMOTE  INTEGRATION  IN  SOCIO-CULTURAL , ECONOMIC  CONTEXT AS  EUROPEAN CITIZENS</a:t>
          </a:r>
          <a:endParaRPr lang="es-ES" dirty="0"/>
        </a:p>
      </dgm:t>
    </dgm:pt>
    <dgm:pt modelId="{B396DEE0-7208-4102-9C8B-6261585F25BF}" type="sibTrans" cxnId="{AF506D57-82B3-44C9-8C37-F35D5D215CB7}">
      <dgm:prSet/>
      <dgm:spPr/>
      <dgm:t>
        <a:bodyPr/>
        <a:lstStyle/>
        <a:p>
          <a:endParaRPr lang="es-ES"/>
        </a:p>
      </dgm:t>
    </dgm:pt>
    <dgm:pt modelId="{74D2D194-3BB2-40C5-B7BB-1D2C8A423737}" type="parTrans" cxnId="{AF506D57-82B3-44C9-8C37-F35D5D215CB7}">
      <dgm:prSet/>
      <dgm:spPr/>
      <dgm:t>
        <a:bodyPr/>
        <a:lstStyle/>
        <a:p>
          <a:endParaRPr lang="es-ES"/>
        </a:p>
      </dgm:t>
    </dgm:pt>
    <dgm:pt modelId="{2238F3C7-CF37-4657-A6EC-B4C825891568}" type="pres">
      <dgm:prSet presAssocID="{17423919-5DA8-4512-9627-976C9B858761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0255923-C44B-4D6E-B0B1-158C0B08C763}" type="pres">
      <dgm:prSet presAssocID="{8FD61F18-A071-41D6-96EB-8B1FFE758A8C}" presName="composite" presStyleCnt="0"/>
      <dgm:spPr/>
    </dgm:pt>
    <dgm:pt modelId="{86DF78C1-06DE-4CE3-8CF8-4D05FD671AF7}" type="pres">
      <dgm:prSet presAssocID="{8FD61F18-A071-41D6-96EB-8B1FFE758A8C}" presName="imgShp" presStyleLbl="fgImgPlac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F4CF88C8-B05C-4A80-B942-560AA95BD002}" type="pres">
      <dgm:prSet presAssocID="{8FD61F18-A071-41D6-96EB-8B1FFE758A8C}" presName="txShp" presStyleLbl="node1" presStyleIdx="0" presStyleCnt="5" custLinFactNeighborX="110" custLinFactNeighborY="-1319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5A264DE-F834-4AE4-BC37-E888FACE7D94}" type="pres">
      <dgm:prSet presAssocID="{0ECCCFC7-4489-4CB7-AFE6-5B6C994244FA}" presName="spacing" presStyleCnt="0"/>
      <dgm:spPr/>
    </dgm:pt>
    <dgm:pt modelId="{E45098A0-B553-4FD2-80BB-1A2E549FC08A}" type="pres">
      <dgm:prSet presAssocID="{13F49968-8184-4A0E-B6D5-183860BC6341}" presName="composite" presStyleCnt="0"/>
      <dgm:spPr/>
    </dgm:pt>
    <dgm:pt modelId="{75F33C51-0C06-4F7D-A91A-1AEF42BF838F}" type="pres">
      <dgm:prSet presAssocID="{13F49968-8184-4A0E-B6D5-183860BC6341}" presName="imgShp" presStyleLbl="fgImgPlace1" presStyleIdx="1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B50B133F-68AE-4C01-B579-D8E03C38E314}" type="pres">
      <dgm:prSet presAssocID="{13F49968-8184-4A0E-B6D5-183860BC6341}" presName="txShp" presStyleLbl="node1" presStyleIdx="1" presStyleCnt="5" custLinFactNeighborX="-591" custLinFactNeighborY="-445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02B82DA-76CD-4931-BCC2-C8A253ACA4BA}" type="pres">
      <dgm:prSet presAssocID="{CCB514C2-CA95-47FC-9CE0-072B4A5814E2}" presName="spacing" presStyleCnt="0"/>
      <dgm:spPr/>
    </dgm:pt>
    <dgm:pt modelId="{C327D421-6362-4CEE-B234-700C92D9A134}" type="pres">
      <dgm:prSet presAssocID="{34D37180-A93F-4028-8A2E-FEBE0D53AAA2}" presName="composite" presStyleCnt="0"/>
      <dgm:spPr/>
    </dgm:pt>
    <dgm:pt modelId="{3176498C-7108-4C92-A202-3D990E6E0D97}" type="pres">
      <dgm:prSet presAssocID="{34D37180-A93F-4028-8A2E-FEBE0D53AAA2}" presName="imgShp" presStyleLbl="fgImgPlace1" presStyleIdx="2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2F41ECDA-0728-4F73-93E5-F786F534C16B}" type="pres">
      <dgm:prSet presAssocID="{34D37180-A93F-4028-8A2E-FEBE0D53AAA2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7E71EA6-B15F-452D-A71E-D18F29F3A952}" type="pres">
      <dgm:prSet presAssocID="{45C2ABD4-F4D9-4933-80ED-8DFC45AB5F24}" presName="spacing" presStyleCnt="0"/>
      <dgm:spPr/>
    </dgm:pt>
    <dgm:pt modelId="{9D994E7E-06ED-42C8-AC3A-842DF7F01919}" type="pres">
      <dgm:prSet presAssocID="{2AB4E3CE-ED4F-4D99-A5EE-FBC4743784E5}" presName="composite" presStyleCnt="0"/>
      <dgm:spPr/>
    </dgm:pt>
    <dgm:pt modelId="{A8D0AE62-D9E4-47BE-B31F-40A4C08054C5}" type="pres">
      <dgm:prSet presAssocID="{2AB4E3CE-ED4F-4D99-A5EE-FBC4743784E5}" presName="imgShp" presStyleLbl="fgImgPlace1" presStyleIdx="3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633B74AC-48A4-4EC5-B433-BB8E3E42B465}" type="pres">
      <dgm:prSet presAssocID="{2AB4E3CE-ED4F-4D99-A5EE-FBC4743784E5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95D2BB1-C222-4BB0-A11A-538812CBAEBB}" type="pres">
      <dgm:prSet presAssocID="{578B053F-CAAA-4E3A-BEC8-9B2617F85E9B}" presName="spacing" presStyleCnt="0"/>
      <dgm:spPr/>
    </dgm:pt>
    <dgm:pt modelId="{B54FCF8F-6510-439D-ADD2-CA4BA0FB8A3C}" type="pres">
      <dgm:prSet presAssocID="{9B5F8C79-43A5-457C-849E-892BBDEA0AB4}" presName="composite" presStyleCnt="0"/>
      <dgm:spPr/>
    </dgm:pt>
    <dgm:pt modelId="{53A511A1-52AD-4A98-B789-BD1078C0BCE9}" type="pres">
      <dgm:prSet presAssocID="{9B5F8C79-43A5-457C-849E-892BBDEA0AB4}" presName="imgShp" presStyleLbl="fgImgPlace1" presStyleIdx="4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EB34DA45-1443-495D-91DD-8B1322F6E659}" type="pres">
      <dgm:prSet presAssocID="{9B5F8C79-43A5-457C-849E-892BBDEA0AB4}" presName="txShp" presStyleLbl="node1" presStyleIdx="4" presStyleCnt="5" custLinFactNeighborX="-1803" custLinFactNeighborY="-804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FD9D15B-F95A-42FD-8F21-C2B2F84178D1}" type="presOf" srcId="{17423919-5DA8-4512-9627-976C9B858761}" destId="{2238F3C7-CF37-4657-A6EC-B4C825891568}" srcOrd="0" destOrd="0" presId="urn:microsoft.com/office/officeart/2005/8/layout/vList3#1"/>
    <dgm:cxn modelId="{02877BC8-B74E-499E-A69A-75AC5B45EF93}" type="presOf" srcId="{13F49968-8184-4A0E-B6D5-183860BC6341}" destId="{B50B133F-68AE-4C01-B579-D8E03C38E314}" srcOrd="0" destOrd="0" presId="urn:microsoft.com/office/officeart/2005/8/layout/vList3#1"/>
    <dgm:cxn modelId="{F34A9411-A803-4F7B-BC8D-25547651EFD8}" type="presOf" srcId="{9B5F8C79-43A5-457C-849E-892BBDEA0AB4}" destId="{EB34DA45-1443-495D-91DD-8B1322F6E659}" srcOrd="0" destOrd="0" presId="urn:microsoft.com/office/officeart/2005/8/layout/vList3#1"/>
    <dgm:cxn modelId="{C27D1012-BDCF-4EF0-AB1D-D98441B81F88}" srcId="{17423919-5DA8-4512-9627-976C9B858761}" destId="{8FD61F18-A071-41D6-96EB-8B1FFE758A8C}" srcOrd="0" destOrd="0" parTransId="{D92D3A7C-83FB-4AAB-B377-1D724891573C}" sibTransId="{0ECCCFC7-4489-4CB7-AFE6-5B6C994244FA}"/>
    <dgm:cxn modelId="{22BDFC1F-EDE3-4A7A-9166-540E18DD70CE}" srcId="{17423919-5DA8-4512-9627-976C9B858761}" destId="{34D37180-A93F-4028-8A2E-FEBE0D53AAA2}" srcOrd="2" destOrd="0" parTransId="{0735A881-0E71-4F84-BC8B-D59F616BA4E4}" sibTransId="{45C2ABD4-F4D9-4933-80ED-8DFC45AB5F24}"/>
    <dgm:cxn modelId="{97975E28-9D1C-4E75-9100-9B44BBD4B5C0}" type="presOf" srcId="{34D37180-A93F-4028-8A2E-FEBE0D53AAA2}" destId="{2F41ECDA-0728-4F73-93E5-F786F534C16B}" srcOrd="0" destOrd="0" presId="urn:microsoft.com/office/officeart/2005/8/layout/vList3#1"/>
    <dgm:cxn modelId="{AA44A61E-3303-4A4D-A183-4A08E674497A}" srcId="{17423919-5DA8-4512-9627-976C9B858761}" destId="{13F49968-8184-4A0E-B6D5-183860BC6341}" srcOrd="1" destOrd="0" parTransId="{EEC7B0EA-75C9-403F-AF4F-F6E8F98A5F02}" sibTransId="{CCB514C2-CA95-47FC-9CE0-072B4A5814E2}"/>
    <dgm:cxn modelId="{91A5C369-0342-417F-9A80-564D319DA8F6}" type="presOf" srcId="{2AB4E3CE-ED4F-4D99-A5EE-FBC4743784E5}" destId="{633B74AC-48A4-4EC5-B433-BB8E3E42B465}" srcOrd="0" destOrd="0" presId="urn:microsoft.com/office/officeart/2005/8/layout/vList3#1"/>
    <dgm:cxn modelId="{AF506D57-82B3-44C9-8C37-F35D5D215CB7}" srcId="{17423919-5DA8-4512-9627-976C9B858761}" destId="{9B5F8C79-43A5-457C-849E-892BBDEA0AB4}" srcOrd="4" destOrd="0" parTransId="{74D2D194-3BB2-40C5-B7BB-1D2C8A423737}" sibTransId="{B396DEE0-7208-4102-9C8B-6261585F25BF}"/>
    <dgm:cxn modelId="{3C7C9DFD-0A4A-4CC8-ADEA-48816E84F7E4}" type="presOf" srcId="{8FD61F18-A071-41D6-96EB-8B1FFE758A8C}" destId="{F4CF88C8-B05C-4A80-B942-560AA95BD002}" srcOrd="0" destOrd="0" presId="urn:microsoft.com/office/officeart/2005/8/layout/vList3#1"/>
    <dgm:cxn modelId="{16A03CD6-3479-4576-AA96-37FBC904C562}" srcId="{17423919-5DA8-4512-9627-976C9B858761}" destId="{2AB4E3CE-ED4F-4D99-A5EE-FBC4743784E5}" srcOrd="3" destOrd="0" parTransId="{BDB86CA2-81D6-425D-81EB-084BD07E2A8A}" sibTransId="{578B053F-CAAA-4E3A-BEC8-9B2617F85E9B}"/>
    <dgm:cxn modelId="{447963BA-74C0-40B4-9A44-C9E41F8C4A38}" type="presParOf" srcId="{2238F3C7-CF37-4657-A6EC-B4C825891568}" destId="{20255923-C44B-4D6E-B0B1-158C0B08C763}" srcOrd="0" destOrd="0" presId="urn:microsoft.com/office/officeart/2005/8/layout/vList3#1"/>
    <dgm:cxn modelId="{8BD8BEA1-85A6-46C6-8FE4-E15D73599066}" type="presParOf" srcId="{20255923-C44B-4D6E-B0B1-158C0B08C763}" destId="{86DF78C1-06DE-4CE3-8CF8-4D05FD671AF7}" srcOrd="0" destOrd="0" presId="urn:microsoft.com/office/officeart/2005/8/layout/vList3#1"/>
    <dgm:cxn modelId="{0E9B3CA9-C9EE-485A-8120-1B6292C16A20}" type="presParOf" srcId="{20255923-C44B-4D6E-B0B1-158C0B08C763}" destId="{F4CF88C8-B05C-4A80-B942-560AA95BD002}" srcOrd="1" destOrd="0" presId="urn:microsoft.com/office/officeart/2005/8/layout/vList3#1"/>
    <dgm:cxn modelId="{D01C0F58-05D2-4BB7-8E3B-2E7E50B2B099}" type="presParOf" srcId="{2238F3C7-CF37-4657-A6EC-B4C825891568}" destId="{D5A264DE-F834-4AE4-BC37-E888FACE7D94}" srcOrd="1" destOrd="0" presId="urn:microsoft.com/office/officeart/2005/8/layout/vList3#1"/>
    <dgm:cxn modelId="{4E77B020-12AE-4561-B22F-4113429CC4AF}" type="presParOf" srcId="{2238F3C7-CF37-4657-A6EC-B4C825891568}" destId="{E45098A0-B553-4FD2-80BB-1A2E549FC08A}" srcOrd="2" destOrd="0" presId="urn:microsoft.com/office/officeart/2005/8/layout/vList3#1"/>
    <dgm:cxn modelId="{CE80E317-7089-4F36-9482-A64FA0E0733E}" type="presParOf" srcId="{E45098A0-B553-4FD2-80BB-1A2E549FC08A}" destId="{75F33C51-0C06-4F7D-A91A-1AEF42BF838F}" srcOrd="0" destOrd="0" presId="urn:microsoft.com/office/officeart/2005/8/layout/vList3#1"/>
    <dgm:cxn modelId="{10D75B43-9DF2-4DE8-B5ED-5D395A437850}" type="presParOf" srcId="{E45098A0-B553-4FD2-80BB-1A2E549FC08A}" destId="{B50B133F-68AE-4C01-B579-D8E03C38E314}" srcOrd="1" destOrd="0" presId="urn:microsoft.com/office/officeart/2005/8/layout/vList3#1"/>
    <dgm:cxn modelId="{7743A7E4-98B0-4624-B4C2-06B7F0E752B5}" type="presParOf" srcId="{2238F3C7-CF37-4657-A6EC-B4C825891568}" destId="{802B82DA-76CD-4931-BCC2-C8A253ACA4BA}" srcOrd="3" destOrd="0" presId="urn:microsoft.com/office/officeart/2005/8/layout/vList3#1"/>
    <dgm:cxn modelId="{5BA70453-AB84-463C-9E62-57B4F0E7CB34}" type="presParOf" srcId="{2238F3C7-CF37-4657-A6EC-B4C825891568}" destId="{C327D421-6362-4CEE-B234-700C92D9A134}" srcOrd="4" destOrd="0" presId="urn:microsoft.com/office/officeart/2005/8/layout/vList3#1"/>
    <dgm:cxn modelId="{963B13A5-E492-4896-B956-7B3FB6601CCC}" type="presParOf" srcId="{C327D421-6362-4CEE-B234-700C92D9A134}" destId="{3176498C-7108-4C92-A202-3D990E6E0D97}" srcOrd="0" destOrd="0" presId="urn:microsoft.com/office/officeart/2005/8/layout/vList3#1"/>
    <dgm:cxn modelId="{58490411-8435-47F2-8C2C-1F67C3176C87}" type="presParOf" srcId="{C327D421-6362-4CEE-B234-700C92D9A134}" destId="{2F41ECDA-0728-4F73-93E5-F786F534C16B}" srcOrd="1" destOrd="0" presId="urn:microsoft.com/office/officeart/2005/8/layout/vList3#1"/>
    <dgm:cxn modelId="{71473C4C-6761-417D-A0CD-AA669DF8D511}" type="presParOf" srcId="{2238F3C7-CF37-4657-A6EC-B4C825891568}" destId="{67E71EA6-B15F-452D-A71E-D18F29F3A952}" srcOrd="5" destOrd="0" presId="urn:microsoft.com/office/officeart/2005/8/layout/vList3#1"/>
    <dgm:cxn modelId="{376F0D7F-30A2-4913-8D7C-341EE9F422B8}" type="presParOf" srcId="{2238F3C7-CF37-4657-A6EC-B4C825891568}" destId="{9D994E7E-06ED-42C8-AC3A-842DF7F01919}" srcOrd="6" destOrd="0" presId="urn:microsoft.com/office/officeart/2005/8/layout/vList3#1"/>
    <dgm:cxn modelId="{0AA63D75-F6AF-4002-BEB3-26AD567753E7}" type="presParOf" srcId="{9D994E7E-06ED-42C8-AC3A-842DF7F01919}" destId="{A8D0AE62-D9E4-47BE-B31F-40A4C08054C5}" srcOrd="0" destOrd="0" presId="urn:microsoft.com/office/officeart/2005/8/layout/vList3#1"/>
    <dgm:cxn modelId="{8DD75AF8-22E8-43E6-B070-71210F2319B9}" type="presParOf" srcId="{9D994E7E-06ED-42C8-AC3A-842DF7F01919}" destId="{633B74AC-48A4-4EC5-B433-BB8E3E42B465}" srcOrd="1" destOrd="0" presId="urn:microsoft.com/office/officeart/2005/8/layout/vList3#1"/>
    <dgm:cxn modelId="{67692682-912A-458D-9447-8093C8A6A343}" type="presParOf" srcId="{2238F3C7-CF37-4657-A6EC-B4C825891568}" destId="{E95D2BB1-C222-4BB0-A11A-538812CBAEBB}" srcOrd="7" destOrd="0" presId="urn:microsoft.com/office/officeart/2005/8/layout/vList3#1"/>
    <dgm:cxn modelId="{E4341426-04DD-41F7-A8B9-AE920F494076}" type="presParOf" srcId="{2238F3C7-CF37-4657-A6EC-B4C825891568}" destId="{B54FCF8F-6510-439D-ADD2-CA4BA0FB8A3C}" srcOrd="8" destOrd="0" presId="urn:microsoft.com/office/officeart/2005/8/layout/vList3#1"/>
    <dgm:cxn modelId="{2A611C54-7D47-4933-B7AD-E90404A0C7FE}" type="presParOf" srcId="{B54FCF8F-6510-439D-ADD2-CA4BA0FB8A3C}" destId="{53A511A1-52AD-4A98-B789-BD1078C0BCE9}" srcOrd="0" destOrd="0" presId="urn:microsoft.com/office/officeart/2005/8/layout/vList3#1"/>
    <dgm:cxn modelId="{E860F54F-35EA-4B0F-9BF0-77C2EBD51C06}" type="presParOf" srcId="{B54FCF8F-6510-439D-ADD2-CA4BA0FB8A3C}" destId="{EB34DA45-1443-495D-91DD-8B1322F6E659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26CB39-50A3-406B-BDDC-A2FE7B1CE08C}">
      <dsp:nvSpPr>
        <dsp:cNvPr id="0" name=""/>
        <dsp:cNvSpPr/>
      </dsp:nvSpPr>
      <dsp:spPr>
        <a:xfrm>
          <a:off x="2815102" y="525374"/>
          <a:ext cx="3513795" cy="3513795"/>
        </a:xfrm>
        <a:prstGeom prst="blockArc">
          <a:avLst>
            <a:gd name="adj1" fmla="val 11880000"/>
            <a:gd name="adj2" fmla="val 16200000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039808-5408-4A79-AF7C-9E8E2D34A03E}">
      <dsp:nvSpPr>
        <dsp:cNvPr id="0" name=""/>
        <dsp:cNvSpPr/>
      </dsp:nvSpPr>
      <dsp:spPr>
        <a:xfrm>
          <a:off x="2815102" y="525374"/>
          <a:ext cx="3513795" cy="3513795"/>
        </a:xfrm>
        <a:prstGeom prst="blockArc">
          <a:avLst>
            <a:gd name="adj1" fmla="val 7560000"/>
            <a:gd name="adj2" fmla="val 11880000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7B7928-B311-4811-A63D-000C0A2F9990}">
      <dsp:nvSpPr>
        <dsp:cNvPr id="0" name=""/>
        <dsp:cNvSpPr/>
      </dsp:nvSpPr>
      <dsp:spPr>
        <a:xfrm>
          <a:off x="2815102" y="525374"/>
          <a:ext cx="3513795" cy="3513795"/>
        </a:xfrm>
        <a:prstGeom prst="blockArc">
          <a:avLst>
            <a:gd name="adj1" fmla="val 3240000"/>
            <a:gd name="adj2" fmla="val 7560000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C54793-A760-492A-BE4B-43D010C75FBF}">
      <dsp:nvSpPr>
        <dsp:cNvPr id="0" name=""/>
        <dsp:cNvSpPr/>
      </dsp:nvSpPr>
      <dsp:spPr>
        <a:xfrm>
          <a:off x="2815102" y="525374"/>
          <a:ext cx="3513795" cy="3513795"/>
        </a:xfrm>
        <a:prstGeom prst="blockArc">
          <a:avLst>
            <a:gd name="adj1" fmla="val 20520000"/>
            <a:gd name="adj2" fmla="val 3240000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C5E9EC-BB14-488F-9568-5DED17F05A29}">
      <dsp:nvSpPr>
        <dsp:cNvPr id="0" name=""/>
        <dsp:cNvSpPr/>
      </dsp:nvSpPr>
      <dsp:spPr>
        <a:xfrm>
          <a:off x="2815102" y="525374"/>
          <a:ext cx="3513795" cy="3513795"/>
        </a:xfrm>
        <a:prstGeom prst="blockArc">
          <a:avLst>
            <a:gd name="adj1" fmla="val 16200000"/>
            <a:gd name="adj2" fmla="val 20520000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F8605E-04B2-4597-82AD-C9A4074232D1}">
      <dsp:nvSpPr>
        <dsp:cNvPr id="0" name=""/>
        <dsp:cNvSpPr/>
      </dsp:nvSpPr>
      <dsp:spPr>
        <a:xfrm>
          <a:off x="3763863" y="1474134"/>
          <a:ext cx="1616273" cy="161627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ES" sz="14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rPr>
            <a:t>USUAL PROBLEMS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ES" sz="14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rPr>
            <a:t>IN EDUCATIVE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ES" sz="14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rPr>
            <a:t>CENTERS</a:t>
          </a:r>
        </a:p>
      </dsp:txBody>
      <dsp:txXfrm>
        <a:off x="4000561" y="1710832"/>
        <a:ext cx="1142877" cy="1142877"/>
      </dsp:txXfrm>
    </dsp:sp>
    <dsp:sp modelId="{CF20DA34-5BD2-461C-BCF7-23F5A6141939}">
      <dsp:nvSpPr>
        <dsp:cNvPr id="0" name=""/>
        <dsp:cNvSpPr/>
      </dsp:nvSpPr>
      <dsp:spPr>
        <a:xfrm>
          <a:off x="4006304" y="408"/>
          <a:ext cx="1131391" cy="11313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ES" sz="8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rPr>
            <a:t>TEACHERS AUTHORITY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ES" sz="8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rPr>
            <a:t>IS UNDERSTIMATED</a:t>
          </a:r>
        </a:p>
      </dsp:txBody>
      <dsp:txXfrm>
        <a:off x="4171992" y="166096"/>
        <a:ext cx="800015" cy="800015"/>
      </dsp:txXfrm>
    </dsp:sp>
    <dsp:sp modelId="{7B599604-E49D-449B-A111-D6E3F802FF77}">
      <dsp:nvSpPr>
        <dsp:cNvPr id="0" name=""/>
        <dsp:cNvSpPr/>
      </dsp:nvSpPr>
      <dsp:spPr>
        <a:xfrm>
          <a:off x="5638476" y="1186251"/>
          <a:ext cx="1131391" cy="11313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ES" sz="8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rPr>
            <a:t>FIGHTS IN THE BREAK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s-ES" altLang="es-ES" sz="800" b="1" i="0" u="none" strike="noStrike" kern="1200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Calibri" pitchFamily="34" charset="0"/>
          </a:endParaRPr>
        </a:p>
      </dsp:txBody>
      <dsp:txXfrm>
        <a:off x="5804164" y="1351939"/>
        <a:ext cx="800015" cy="800015"/>
      </dsp:txXfrm>
    </dsp:sp>
    <dsp:sp modelId="{5A6C9FAF-50C4-4F87-B336-1573228FDE07}">
      <dsp:nvSpPr>
        <dsp:cNvPr id="0" name=""/>
        <dsp:cNvSpPr/>
      </dsp:nvSpPr>
      <dsp:spPr>
        <a:xfrm>
          <a:off x="5015042" y="3104984"/>
          <a:ext cx="1131391" cy="11313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ES" sz="8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rPr>
            <a:t>SCHOOL ABSENTISM</a:t>
          </a:r>
        </a:p>
      </dsp:txBody>
      <dsp:txXfrm>
        <a:off x="5180730" y="3270672"/>
        <a:ext cx="800015" cy="800015"/>
      </dsp:txXfrm>
    </dsp:sp>
    <dsp:sp modelId="{5D2019B7-143A-4087-BEF7-0889FDE6740E}">
      <dsp:nvSpPr>
        <dsp:cNvPr id="0" name=""/>
        <dsp:cNvSpPr/>
      </dsp:nvSpPr>
      <dsp:spPr>
        <a:xfrm>
          <a:off x="2997566" y="3104984"/>
          <a:ext cx="1131391" cy="11313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ES" sz="8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rPr>
            <a:t>LACK OF MOTIVATION</a:t>
          </a:r>
        </a:p>
      </dsp:txBody>
      <dsp:txXfrm>
        <a:off x="3163254" y="3270672"/>
        <a:ext cx="800015" cy="800015"/>
      </dsp:txXfrm>
    </dsp:sp>
    <dsp:sp modelId="{BBA9F28F-C2BC-4792-9378-93A1E4E3139B}">
      <dsp:nvSpPr>
        <dsp:cNvPr id="0" name=""/>
        <dsp:cNvSpPr/>
      </dsp:nvSpPr>
      <dsp:spPr>
        <a:xfrm>
          <a:off x="2374132" y="1186251"/>
          <a:ext cx="1131391" cy="11313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ES" sz="8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rPr>
            <a:t>LACK OF IMPLICATION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ES" sz="8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rPr>
            <a:t>OF THE STUDENTS</a:t>
          </a:r>
        </a:p>
      </dsp:txBody>
      <dsp:txXfrm>
        <a:off x="2539820" y="1351939"/>
        <a:ext cx="800015" cy="8000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AAB1E7-3DA8-4F0A-AF9E-03B8EDD497EE}">
      <dsp:nvSpPr>
        <dsp:cNvPr id="0" name=""/>
        <dsp:cNvSpPr/>
      </dsp:nvSpPr>
      <dsp:spPr>
        <a:xfrm>
          <a:off x="2880816" y="1446860"/>
          <a:ext cx="867767" cy="8677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ES" sz="1000" b="0" i="0" u="none" strike="noStrike" kern="1200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rPr>
            <a:t>PROBLEMS</a:t>
          </a:r>
        </a:p>
      </dsp:txBody>
      <dsp:txXfrm>
        <a:off x="3007898" y="1573942"/>
        <a:ext cx="613603" cy="613603"/>
      </dsp:txXfrm>
    </dsp:sp>
    <dsp:sp modelId="{12403E5F-FE80-4B14-BE39-9FB474F90956}">
      <dsp:nvSpPr>
        <dsp:cNvPr id="0" name=""/>
        <dsp:cNvSpPr/>
      </dsp:nvSpPr>
      <dsp:spPr>
        <a:xfrm rot="16200000">
          <a:off x="3222193" y="1130035"/>
          <a:ext cx="185013" cy="2950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/>
        </a:p>
      </dsp:txBody>
      <dsp:txXfrm>
        <a:off x="3249945" y="1216795"/>
        <a:ext cx="129509" cy="177024"/>
      </dsp:txXfrm>
    </dsp:sp>
    <dsp:sp modelId="{E51ABA56-DA46-4B65-8B0D-8FCEDEE0E63D}">
      <dsp:nvSpPr>
        <dsp:cNvPr id="0" name=""/>
        <dsp:cNvSpPr/>
      </dsp:nvSpPr>
      <dsp:spPr>
        <a:xfrm>
          <a:off x="2772345" y="13070"/>
          <a:ext cx="1084709" cy="10847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ES" sz="1000" b="0" i="0" u="none" strike="noStrike" kern="1200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rPr>
            <a:t>LANGUAGE</a:t>
          </a:r>
        </a:p>
      </dsp:txBody>
      <dsp:txXfrm>
        <a:off x="2931197" y="171922"/>
        <a:ext cx="767005" cy="767005"/>
      </dsp:txXfrm>
    </dsp:sp>
    <dsp:sp modelId="{7E24D5E1-E4CC-4097-8A7C-2475BAB0F6D9}">
      <dsp:nvSpPr>
        <dsp:cNvPr id="0" name=""/>
        <dsp:cNvSpPr/>
      </dsp:nvSpPr>
      <dsp:spPr>
        <a:xfrm rot="20520000">
          <a:off x="3795859" y="1546828"/>
          <a:ext cx="185013" cy="2950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/>
        </a:p>
      </dsp:txBody>
      <dsp:txXfrm>
        <a:off x="3797217" y="1614412"/>
        <a:ext cx="129509" cy="177024"/>
      </dsp:txXfrm>
    </dsp:sp>
    <dsp:sp modelId="{99F651FA-BB49-4CAA-9014-FF5507F4504D}">
      <dsp:nvSpPr>
        <dsp:cNvPr id="0" name=""/>
        <dsp:cNvSpPr/>
      </dsp:nvSpPr>
      <dsp:spPr>
        <a:xfrm>
          <a:off x="4032799" y="928843"/>
          <a:ext cx="1084709" cy="10847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ES" sz="1000" b="0" i="0" u="none" strike="noStrike" kern="1200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rPr>
            <a:t>LACK OF EMOTIONAL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ES" sz="1000" b="0" i="0" u="none" strike="noStrike" kern="1200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rPr>
            <a:t>ATTACHMENT</a:t>
          </a:r>
        </a:p>
      </dsp:txBody>
      <dsp:txXfrm>
        <a:off x="4191651" y="1087695"/>
        <a:ext cx="767005" cy="767005"/>
      </dsp:txXfrm>
    </dsp:sp>
    <dsp:sp modelId="{68F23C58-6748-4306-8933-59096AA05498}">
      <dsp:nvSpPr>
        <dsp:cNvPr id="0" name=""/>
        <dsp:cNvSpPr/>
      </dsp:nvSpPr>
      <dsp:spPr>
        <a:xfrm rot="3240000">
          <a:off x="3576738" y="2221213"/>
          <a:ext cx="185013" cy="2950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/>
        </a:p>
      </dsp:txBody>
      <dsp:txXfrm>
        <a:off x="3588178" y="2257769"/>
        <a:ext cx="129509" cy="177024"/>
      </dsp:txXfrm>
    </dsp:sp>
    <dsp:sp modelId="{5D4F1792-674B-4FD0-BBC1-A6DB8C268171}">
      <dsp:nvSpPr>
        <dsp:cNvPr id="0" name=""/>
        <dsp:cNvSpPr/>
      </dsp:nvSpPr>
      <dsp:spPr>
        <a:xfrm>
          <a:off x="3551348" y="2410595"/>
          <a:ext cx="1084709" cy="10847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ES" sz="1000" b="0" i="0" u="none" strike="noStrike" kern="1200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rPr>
            <a:t>LACK OF MOTIVATION</a:t>
          </a:r>
        </a:p>
      </dsp:txBody>
      <dsp:txXfrm>
        <a:off x="3710200" y="2569447"/>
        <a:ext cx="767005" cy="767005"/>
      </dsp:txXfrm>
    </dsp:sp>
    <dsp:sp modelId="{6CBF9979-6F9E-40AD-B209-63149F97111E}">
      <dsp:nvSpPr>
        <dsp:cNvPr id="0" name=""/>
        <dsp:cNvSpPr/>
      </dsp:nvSpPr>
      <dsp:spPr>
        <a:xfrm rot="7560000">
          <a:off x="2867648" y="2221213"/>
          <a:ext cx="185013" cy="2950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/>
        </a:p>
      </dsp:txBody>
      <dsp:txXfrm rot="10800000">
        <a:off x="2911712" y="2257769"/>
        <a:ext cx="129509" cy="177024"/>
      </dsp:txXfrm>
    </dsp:sp>
    <dsp:sp modelId="{F8E47D86-3544-4316-A5E4-F6DDBEB2A0CD}">
      <dsp:nvSpPr>
        <dsp:cNvPr id="0" name=""/>
        <dsp:cNvSpPr/>
      </dsp:nvSpPr>
      <dsp:spPr>
        <a:xfrm>
          <a:off x="1993342" y="2410595"/>
          <a:ext cx="1084709" cy="10847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ES" sz="1000" b="0" i="0" u="none" strike="noStrike" kern="1200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rPr>
            <a:t>SELF-SUFFICIENCY</a:t>
          </a:r>
        </a:p>
      </dsp:txBody>
      <dsp:txXfrm>
        <a:off x="2152194" y="2569447"/>
        <a:ext cx="767005" cy="767005"/>
      </dsp:txXfrm>
    </dsp:sp>
    <dsp:sp modelId="{5FA52738-0C4A-47DB-BB56-460EE4F8488B}">
      <dsp:nvSpPr>
        <dsp:cNvPr id="0" name=""/>
        <dsp:cNvSpPr/>
      </dsp:nvSpPr>
      <dsp:spPr>
        <a:xfrm rot="11880000">
          <a:off x="2648527" y="1546828"/>
          <a:ext cx="185013" cy="2950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/>
        </a:p>
      </dsp:txBody>
      <dsp:txXfrm rot="10800000">
        <a:off x="2702673" y="1614412"/>
        <a:ext cx="129509" cy="177024"/>
      </dsp:txXfrm>
    </dsp:sp>
    <dsp:sp modelId="{491928F2-DCDD-4C66-9753-75450EF365D6}">
      <dsp:nvSpPr>
        <dsp:cNvPr id="0" name=""/>
        <dsp:cNvSpPr/>
      </dsp:nvSpPr>
      <dsp:spPr>
        <a:xfrm>
          <a:off x="1511891" y="928843"/>
          <a:ext cx="1084709" cy="10847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ES" sz="1000" b="0" i="0" u="none" strike="noStrike" kern="1200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rPr>
            <a:t>LONELINESS</a:t>
          </a:r>
        </a:p>
      </dsp:txBody>
      <dsp:txXfrm>
        <a:off x="1670743" y="1087695"/>
        <a:ext cx="767005" cy="7670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52D492-1F11-4DF4-AFC2-15E4A91C6B44}">
      <dsp:nvSpPr>
        <dsp:cNvPr id="0" name=""/>
        <dsp:cNvSpPr/>
      </dsp:nvSpPr>
      <dsp:spPr>
        <a:xfrm>
          <a:off x="147749" y="0"/>
          <a:ext cx="3495692" cy="3495692"/>
        </a:xfrm>
        <a:prstGeom prst="triangle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63000"/>
                <a:tint val="82000"/>
              </a:schemeClr>
              <a:schemeClr val="accent1">
                <a:hueOff val="0"/>
                <a:satOff val="0"/>
                <a:lumOff val="0"/>
                <a:alphaOff val="0"/>
                <a:tint val="10000"/>
                <a:satMod val="400000"/>
              </a:schemeClr>
            </a:duotone>
          </a:blip>
          <a:tile tx="0" ty="0" sx="40000" sy="40000" flip="none" algn="tl"/>
        </a:blip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3DE1737-D605-47FE-AD0A-7814DE5C9AA5}">
      <dsp:nvSpPr>
        <dsp:cNvPr id="0" name=""/>
        <dsp:cNvSpPr/>
      </dsp:nvSpPr>
      <dsp:spPr>
        <a:xfrm>
          <a:off x="0" y="32728"/>
          <a:ext cx="4252944" cy="82749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/>
            <a:t>WHERE</a:t>
          </a:r>
          <a:r>
            <a:rPr lang="es-ES" sz="1800" b="1" kern="1200" baseline="0" dirty="0" smtClean="0"/>
            <a:t> WE NEED TO WORK HARDER</a:t>
          </a:r>
          <a:endParaRPr lang="es-ES" sz="1800" b="1" kern="1200" dirty="0"/>
        </a:p>
      </dsp:txBody>
      <dsp:txXfrm>
        <a:off x="40395" y="73123"/>
        <a:ext cx="4172154" cy="746705"/>
      </dsp:txXfrm>
    </dsp:sp>
    <dsp:sp modelId="{A3FEA080-EFF8-4D71-94B0-ADB0BFE3EF2E}">
      <dsp:nvSpPr>
        <dsp:cNvPr id="0" name=""/>
        <dsp:cNvSpPr/>
      </dsp:nvSpPr>
      <dsp:spPr>
        <a:xfrm>
          <a:off x="194962" y="1383613"/>
          <a:ext cx="2272199" cy="82749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INTEGRATE</a:t>
          </a:r>
          <a:r>
            <a:rPr lang="es-ES" sz="1100" kern="1200" baseline="0" dirty="0" smtClean="0"/>
            <a:t> STUDENTS FROM DIFFERENT CULTURES</a:t>
          </a:r>
          <a:endParaRPr lang="es-ES" sz="1100" kern="1200" dirty="0"/>
        </a:p>
      </dsp:txBody>
      <dsp:txXfrm>
        <a:off x="235357" y="1424008"/>
        <a:ext cx="2191409" cy="746705"/>
      </dsp:txXfrm>
    </dsp:sp>
    <dsp:sp modelId="{2DDFD6DC-F9E4-49A2-A435-3708E9091972}">
      <dsp:nvSpPr>
        <dsp:cNvPr id="0" name=""/>
        <dsp:cNvSpPr/>
      </dsp:nvSpPr>
      <dsp:spPr>
        <a:xfrm>
          <a:off x="1794545" y="2435031"/>
          <a:ext cx="2272199" cy="82749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HELP IMMIGRANT STUDENTS INTEGRATE INTO SOCIETY AND SPANISH EDUCATIVE SYSTEM</a:t>
          </a:r>
          <a:endParaRPr lang="es-ES" sz="1100" kern="1200" dirty="0"/>
        </a:p>
      </dsp:txBody>
      <dsp:txXfrm>
        <a:off x="1834940" y="2475426"/>
        <a:ext cx="2191409" cy="74670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CF88C8-B05C-4A80-B942-560AA95BD002}">
      <dsp:nvSpPr>
        <dsp:cNvPr id="0" name=""/>
        <dsp:cNvSpPr/>
      </dsp:nvSpPr>
      <dsp:spPr>
        <a:xfrm rot="10800000">
          <a:off x="1688501" y="0"/>
          <a:ext cx="5938283" cy="74494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500" tIns="53340" rIns="99568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SUPPORT  T HE  SCHOOLING PROCESS  OF THE </a:t>
          </a:r>
          <a:r>
            <a:rPr lang="es-ES" sz="1400" kern="1200" dirty="0" smtClean="0"/>
            <a:t>MIGRANT STUDENTS</a:t>
          </a:r>
          <a:endParaRPr lang="es-ES" sz="1400" kern="1200" dirty="0"/>
        </a:p>
      </dsp:txBody>
      <dsp:txXfrm rot="10800000">
        <a:off x="1874737" y="0"/>
        <a:ext cx="5752047" cy="744945"/>
      </dsp:txXfrm>
    </dsp:sp>
    <dsp:sp modelId="{86DF78C1-06DE-4CE3-8CF8-4D05FD671AF7}">
      <dsp:nvSpPr>
        <dsp:cNvPr id="0" name=""/>
        <dsp:cNvSpPr/>
      </dsp:nvSpPr>
      <dsp:spPr>
        <a:xfrm>
          <a:off x="1309496" y="1217"/>
          <a:ext cx="744945" cy="74494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0B133F-68AE-4C01-B579-D8E03C38E314}">
      <dsp:nvSpPr>
        <dsp:cNvPr id="0" name=""/>
        <dsp:cNvSpPr/>
      </dsp:nvSpPr>
      <dsp:spPr>
        <a:xfrm rot="10800000">
          <a:off x="1646874" y="935369"/>
          <a:ext cx="5938283" cy="74494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500" tIns="53340" rIns="99568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FAVOUR AND PROMOTE  INTEGRATION OF THESE STUDENTS </a:t>
          </a: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IN THEIR SCHOOL  CONTEXT</a:t>
          </a:r>
          <a:endParaRPr lang="es-ES" sz="1400" kern="1200" dirty="0"/>
        </a:p>
      </dsp:txBody>
      <dsp:txXfrm rot="10800000">
        <a:off x="1833110" y="935369"/>
        <a:ext cx="5752047" cy="744945"/>
      </dsp:txXfrm>
    </dsp:sp>
    <dsp:sp modelId="{75F33C51-0C06-4F7D-A91A-1AEF42BF838F}">
      <dsp:nvSpPr>
        <dsp:cNvPr id="0" name=""/>
        <dsp:cNvSpPr/>
      </dsp:nvSpPr>
      <dsp:spPr>
        <a:xfrm>
          <a:off x="1309496" y="968534"/>
          <a:ext cx="744945" cy="74494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41ECDA-0728-4F73-93E5-F786F534C16B}">
      <dsp:nvSpPr>
        <dsp:cNvPr id="0" name=""/>
        <dsp:cNvSpPr/>
      </dsp:nvSpPr>
      <dsp:spPr>
        <a:xfrm rot="10800000">
          <a:off x="1681969" y="1935851"/>
          <a:ext cx="5938283" cy="74494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500" tIns="53340" rIns="99568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MAKE  THEIR  ACQUISITION OF SPANISH POSSIBLE</a:t>
          </a:r>
          <a:endParaRPr lang="es-ES" sz="1400" kern="1200" dirty="0"/>
        </a:p>
      </dsp:txBody>
      <dsp:txXfrm rot="10800000">
        <a:off x="1868205" y="1935851"/>
        <a:ext cx="5752047" cy="744945"/>
      </dsp:txXfrm>
    </dsp:sp>
    <dsp:sp modelId="{3176498C-7108-4C92-A202-3D990E6E0D97}">
      <dsp:nvSpPr>
        <dsp:cNvPr id="0" name=""/>
        <dsp:cNvSpPr/>
      </dsp:nvSpPr>
      <dsp:spPr>
        <a:xfrm>
          <a:off x="1309496" y="1935851"/>
          <a:ext cx="744945" cy="74494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3B74AC-48A4-4EC5-B433-BB8E3E42B465}">
      <dsp:nvSpPr>
        <dsp:cNvPr id="0" name=""/>
        <dsp:cNvSpPr/>
      </dsp:nvSpPr>
      <dsp:spPr>
        <a:xfrm rot="10800000">
          <a:off x="1681969" y="2903168"/>
          <a:ext cx="5938283" cy="74494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500" tIns="53340" rIns="99568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PROMOTE  CULTURAL VARIETY AS SOURCE  OF INTELLECTUAL RICHNESS</a:t>
          </a:r>
          <a:endParaRPr lang="es-ES" sz="1400" kern="1200" dirty="0"/>
        </a:p>
      </dsp:txBody>
      <dsp:txXfrm rot="10800000">
        <a:off x="1868205" y="2903168"/>
        <a:ext cx="5752047" cy="744945"/>
      </dsp:txXfrm>
    </dsp:sp>
    <dsp:sp modelId="{A8D0AE62-D9E4-47BE-B31F-40A4C08054C5}">
      <dsp:nvSpPr>
        <dsp:cNvPr id="0" name=""/>
        <dsp:cNvSpPr/>
      </dsp:nvSpPr>
      <dsp:spPr>
        <a:xfrm>
          <a:off x="1309496" y="2903168"/>
          <a:ext cx="744945" cy="74494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34DA45-1443-495D-91DD-8B1322F6E659}">
      <dsp:nvSpPr>
        <dsp:cNvPr id="0" name=""/>
        <dsp:cNvSpPr/>
      </dsp:nvSpPr>
      <dsp:spPr>
        <a:xfrm rot="10800000">
          <a:off x="1574902" y="3810561"/>
          <a:ext cx="5938283" cy="74494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500" tIns="53340" rIns="99568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PROMOTE  INTEGRATION  IN  SOCIO-CULTURAL , ECONOMIC  CONTEXT AS  EUROPEAN CITIZENS</a:t>
          </a:r>
          <a:endParaRPr lang="es-ES" sz="1400" kern="1200" dirty="0"/>
        </a:p>
      </dsp:txBody>
      <dsp:txXfrm rot="10800000">
        <a:off x="1761138" y="3810561"/>
        <a:ext cx="5752047" cy="744945"/>
      </dsp:txXfrm>
    </dsp:sp>
    <dsp:sp modelId="{53A511A1-52AD-4A98-B789-BD1078C0BCE9}">
      <dsp:nvSpPr>
        <dsp:cNvPr id="0" name=""/>
        <dsp:cNvSpPr/>
      </dsp:nvSpPr>
      <dsp:spPr>
        <a:xfrm>
          <a:off x="1309496" y="3870485"/>
          <a:ext cx="744945" cy="74494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s-ES"/>
              <a:t>IES Juan Antonio Fernández Pérez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71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71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98FBB435-5B58-4548-B3A6-4F02EE50AE2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71762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s-ES"/>
              <a:t>IES Juan Antonio Fernández Pérez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89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1689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689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EFFD326-F001-45F4-B0A5-94520EE297F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599601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s-ES" altLang="es-ES" smtClean="0"/>
              <a:t>IES Juan Antonio Fernández Pérez</a:t>
            </a:r>
          </a:p>
        </p:txBody>
      </p:sp>
      <p:sp>
        <p:nvSpPr>
          <p:cNvPr id="3789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357CD1F-156D-4919-B482-D5AF44DD5408}" type="slidenum">
              <a:rPr lang="es-ES" altLang="es-ES" smtClean="0"/>
              <a:pPr eaLnBrk="1" hangingPunct="1">
                <a:spcBef>
                  <a:spcPct val="0"/>
                </a:spcBef>
              </a:pPr>
              <a:t>3</a:t>
            </a:fld>
            <a:endParaRPr lang="es-ES" altLang="es-ES" smtClean="0"/>
          </a:p>
        </p:txBody>
      </p:sp>
      <p:sp>
        <p:nvSpPr>
          <p:cNvPr id="378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AR" altLang="es-ES" smtClean="0">
              <a:latin typeface="Arial" pitchFamily="34" charset="0"/>
            </a:endParaRPr>
          </a:p>
        </p:txBody>
      </p:sp>
      <p:sp>
        <p:nvSpPr>
          <p:cNvPr id="41988" name="3 Marcador de número de diapositiva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2CEAA7A-22B9-41ED-9621-5A33E31DFF13}" type="slidenum">
              <a:rPr lang="es-ES" altLang="es-ES"/>
              <a:pPr algn="r" eaLnBrk="1" hangingPunct="1">
                <a:spcBef>
                  <a:spcPct val="0"/>
                </a:spcBef>
              </a:pPr>
              <a:t>12</a:t>
            </a:fld>
            <a:endParaRPr lang="es-ES" alt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AR" altLang="es-ES" smtClean="0">
              <a:latin typeface="Arial" pitchFamily="34" charset="0"/>
            </a:endParaRPr>
          </a:p>
        </p:txBody>
      </p:sp>
      <p:sp>
        <p:nvSpPr>
          <p:cNvPr id="4301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A423547-B0FB-4391-AAB6-25EE62138944}" type="slidenum">
              <a:rPr lang="es-ES" altLang="es-ES" smtClean="0"/>
              <a:pPr eaLnBrk="1" hangingPunct="1"/>
              <a:t>13</a:t>
            </a:fld>
            <a:endParaRPr lang="es-ES" altLang="es-E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AR" altLang="es-ES" smtClean="0">
              <a:latin typeface="Arial" pitchFamily="34" charset="0"/>
            </a:endParaRPr>
          </a:p>
        </p:txBody>
      </p:sp>
      <p:sp>
        <p:nvSpPr>
          <p:cNvPr id="44036" name="3 Marcador de número de diapositiva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4F777EA-2E15-49FF-8A06-A848880ABC58}" type="slidenum">
              <a:rPr lang="es-ES" altLang="es-ES"/>
              <a:pPr algn="r" eaLnBrk="1" hangingPunct="1">
                <a:spcBef>
                  <a:spcPct val="0"/>
                </a:spcBef>
              </a:pPr>
              <a:t>14</a:t>
            </a:fld>
            <a:endParaRPr lang="es-ES" alt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Título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cxnSp>
        <p:nvCxnSpPr>
          <p:cNvPr id="8" name="7 Conector recto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Elipse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1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4C8C7A6-5519-44CF-971F-517FD78C3103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s-ES" smtClean="0"/>
              <a:t>www.huertasalama.com</a:t>
            </a:r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s-ES" smtClean="0"/>
              <a:t>www.huertasalama.com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4F1034-3ADA-47B7-829C-CB9F9EE52769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s-ES" smtClean="0"/>
              <a:t>www.huertasalama.com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1D31E9-EC9D-4A29-A3C5-AF1FE76BBF8B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contenido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15" name="14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F6B53B34-F616-484D-9AD0-36A31FCBF238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16" name="15 Marcador de pie de página"/>
          <p:cNvSpPr>
            <a:spLocks noGrp="1"/>
          </p:cNvSpPr>
          <p:nvPr>
            <p:ph type="ftr" sz="quarter" idx="16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s-ES" smtClean="0"/>
              <a:t>www.huertasalama.com</a:t>
            </a:r>
            <a:endParaRPr lang="es-ES"/>
          </a:p>
        </p:txBody>
      </p:sp>
      <p:sp>
        <p:nvSpPr>
          <p:cNvPr id="17" name="16 Título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s-ES" smtClean="0"/>
              <a:t>www.huertasalama.com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3245A-492F-412D-B7D7-33993789425A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cxnSp>
        <p:nvCxnSpPr>
          <p:cNvPr id="7" name="6 Conector recto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s-ES" smtClean="0"/>
              <a:t>www.huertasalama.com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10B60A-EB5E-4F34-A2BA-8D42881CCC0C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2C33F8-B928-4F7E-9ECA-6A31154F7811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s-ES" smtClean="0"/>
              <a:t>www.huertasalama.com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32" name="31 Marcador de contenido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34" name="33 Marcador de contenido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2" name="11 Marcador de texto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cxnSp>
        <p:nvCxnSpPr>
          <p:cNvPr id="10" name="9 Conector recto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s-ES" smtClean="0"/>
              <a:t>www.huertasalama.com</a:t>
            </a: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183865-C630-4F27-AE0E-2F3213992303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s-ES" smtClean="0"/>
              <a:t>www.huertasalama.com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4563D7-7A56-4E67-A745-CDB086EEF193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Marcador de contenido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31" name="30 Título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B7E7DF07-1981-4E7E-8C0C-F595CFC3E162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6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s-ES" smtClean="0"/>
              <a:t>www.huertasalama.com</a:t>
            </a:r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2E93DC0-201C-477F-8A9B-5F92998BB1F9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s-ES" smtClean="0"/>
              <a:t>www.huertasalama.com</a:t>
            </a:r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texto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24" name="23 Marcador de fecha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1E5DDBD-0E03-4FE5-8055-05E9A59CC957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5" name="4 Marcador de título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hyperlink" Target="http://fotos.laopiniondemalaga.es/fotos/noticias/318x200/2008-10-23_IMG_2008-10-16_23:16:40_j027in01.jpg" TargetMode="External"/><Relationship Id="rId7" Type="http://schemas.openxmlformats.org/officeDocument/2006/relationships/diagramLayout" Target="../diagrams/layou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3.xml"/><Relationship Id="rId5" Type="http://schemas.openxmlformats.org/officeDocument/2006/relationships/image" Target="../media/image8.jpeg"/><Relationship Id="rId10" Type="http://schemas.microsoft.com/office/2007/relationships/diagramDrawing" Target="../diagrams/drawing3.xml"/><Relationship Id="rId4" Type="http://schemas.openxmlformats.org/officeDocument/2006/relationships/image" Target="../media/image7.jpeg"/><Relationship Id="rId9" Type="http://schemas.openxmlformats.org/officeDocument/2006/relationships/diagramColors" Target="../diagrams/colors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../../Escritorio/BIBLIOTECA/MACONDO%20MODELO%20DE%20BIBLIOTECA%20ESCOLAR.ppt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3 Imagen" descr="DSC_00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27088" y="476672"/>
            <a:ext cx="4471988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b="1" i="1" dirty="0" smtClean="0">
                <a:latin typeface="Comic Sans MS" pitchFamily="66" charset="0"/>
              </a:rPr>
              <a:t>WHAT WE HAVE ACHIEVED</a:t>
            </a:r>
            <a:endParaRPr lang="es-ES" b="1" i="1" dirty="0">
              <a:latin typeface="Comic Sans MS" pitchFamily="66" charset="0"/>
            </a:endParaRPr>
          </a:p>
        </p:txBody>
      </p:sp>
      <p:pic>
        <p:nvPicPr>
          <p:cNvPr id="5" name="4 Imagen" descr="foto trabajo 0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916832"/>
            <a:ext cx="7358062" cy="443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188640"/>
            <a:ext cx="46863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dirty="0" smtClean="0">
                <a:latin typeface="Comic Sans MS" pitchFamily="66" charset="0"/>
              </a:rPr>
              <a:t>OUR STUDENTS</a:t>
            </a:r>
            <a:endParaRPr lang="es-ES" dirty="0">
              <a:latin typeface="Comic Sans MS" pitchFamily="66" charset="0"/>
            </a:endParaRPr>
          </a:p>
        </p:txBody>
      </p:sp>
      <p:sp>
        <p:nvSpPr>
          <p:cNvPr id="17411" name="4 CuadroTexto"/>
          <p:cNvSpPr txBox="1">
            <a:spLocks noChangeArrowheads="1"/>
          </p:cNvSpPr>
          <p:nvPr/>
        </p:nvSpPr>
        <p:spPr bwMode="auto">
          <a:xfrm>
            <a:off x="642937" y="1484784"/>
            <a:ext cx="8501063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4400" dirty="0" err="1">
                <a:latin typeface="Comic Sans MS" pitchFamily="66" charset="0"/>
              </a:rPr>
              <a:t>Most</a:t>
            </a:r>
            <a:r>
              <a:rPr lang="es-ES" altLang="es-ES" sz="4400" dirty="0">
                <a:latin typeface="Comic Sans MS" pitchFamily="66" charset="0"/>
              </a:rPr>
              <a:t> of </a:t>
            </a:r>
            <a:r>
              <a:rPr lang="es-ES" altLang="es-ES" sz="4400" dirty="0" err="1">
                <a:latin typeface="Comic Sans MS" pitchFamily="66" charset="0"/>
              </a:rPr>
              <a:t>them</a:t>
            </a:r>
            <a:r>
              <a:rPr lang="es-ES" altLang="es-ES" sz="4400" dirty="0">
                <a:latin typeface="Comic Sans MS" pitchFamily="66" charset="0"/>
              </a:rPr>
              <a:t> </a:t>
            </a:r>
            <a:r>
              <a:rPr lang="es-ES" altLang="es-ES" sz="4400" dirty="0" err="1">
                <a:latin typeface="Comic Sans MS" pitchFamily="66" charset="0"/>
              </a:rPr>
              <a:t>have</a:t>
            </a:r>
            <a:r>
              <a:rPr lang="es-ES" altLang="es-ES" sz="4400" dirty="0">
                <a:latin typeface="Comic Sans MS" pitchFamily="66" charset="0"/>
              </a:rPr>
              <a:t> bereber </a:t>
            </a:r>
            <a:r>
              <a:rPr lang="es-ES" altLang="es-ES" sz="4400" dirty="0" err="1">
                <a:latin typeface="Comic Sans MS" pitchFamily="66" charset="0"/>
              </a:rPr>
              <a:t>origin</a:t>
            </a:r>
            <a:r>
              <a:rPr lang="es-ES" altLang="es-ES" sz="4400" dirty="0">
                <a:latin typeface="Comic Sans MS" pitchFamily="66" charset="0"/>
              </a:rPr>
              <a:t>, </a:t>
            </a:r>
            <a:r>
              <a:rPr lang="es-ES" altLang="es-ES" sz="4400" dirty="0" err="1">
                <a:latin typeface="Comic Sans MS" pitchFamily="66" charset="0"/>
              </a:rPr>
              <a:t>they</a:t>
            </a:r>
            <a:r>
              <a:rPr lang="es-ES" altLang="es-ES" sz="4400" dirty="0">
                <a:latin typeface="Comic Sans MS" pitchFamily="66" charset="0"/>
              </a:rPr>
              <a:t> are </a:t>
            </a:r>
            <a:r>
              <a:rPr lang="es-ES" altLang="es-ES" sz="4400" dirty="0" err="1">
                <a:latin typeface="Comic Sans MS" pitchFamily="66" charset="0"/>
              </a:rPr>
              <a:t>Muslim</a:t>
            </a:r>
            <a:r>
              <a:rPr lang="es-ES" altLang="es-ES" sz="4400" dirty="0">
                <a:latin typeface="Comic Sans MS" pitchFamily="66" charset="0"/>
              </a:rPr>
              <a:t> and </a:t>
            </a:r>
            <a:r>
              <a:rPr lang="es-ES" altLang="es-ES" sz="4400" dirty="0" err="1">
                <a:latin typeface="Comic Sans MS" pitchFamily="66" charset="0"/>
              </a:rPr>
              <a:t>speak</a:t>
            </a:r>
            <a:r>
              <a:rPr lang="es-ES" altLang="es-ES" sz="4400" dirty="0">
                <a:latin typeface="Comic Sans MS" pitchFamily="66" charset="0"/>
              </a:rPr>
              <a:t> </a:t>
            </a:r>
            <a:r>
              <a:rPr lang="es-ES" altLang="es-ES" sz="4400" dirty="0" err="1">
                <a:latin typeface="Comic Sans MS" pitchFamily="66" charset="0"/>
              </a:rPr>
              <a:t>Spanish</a:t>
            </a:r>
            <a:r>
              <a:rPr lang="es-ES" altLang="es-ES" sz="4400" dirty="0">
                <a:latin typeface="Comic Sans MS" pitchFamily="66" charset="0"/>
              </a:rPr>
              <a:t> and </a:t>
            </a:r>
            <a:r>
              <a:rPr lang="es-ES" altLang="es-ES" sz="4400" dirty="0" err="1">
                <a:latin typeface="Comic Sans MS" pitchFamily="66" charset="0"/>
              </a:rPr>
              <a:t>tamazigh</a:t>
            </a:r>
            <a:endParaRPr lang="es-ES" altLang="es-ES" sz="4400" dirty="0"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4400" dirty="0" err="1">
                <a:latin typeface="Comic Sans MS" pitchFamily="66" charset="0"/>
              </a:rPr>
              <a:t>M</a:t>
            </a:r>
            <a:r>
              <a:rPr lang="es-ES" altLang="es-ES" sz="4400" dirty="0" err="1" smtClean="0">
                <a:latin typeface="Comic Sans MS" pitchFamily="66" charset="0"/>
              </a:rPr>
              <a:t>igrants</a:t>
            </a:r>
            <a:r>
              <a:rPr lang="es-ES" altLang="es-ES" sz="4400" dirty="0" smtClean="0">
                <a:latin typeface="Comic Sans MS" pitchFamily="66" charset="0"/>
              </a:rPr>
              <a:t> </a:t>
            </a:r>
            <a:r>
              <a:rPr lang="es-ES" altLang="es-ES" sz="4400" dirty="0" err="1">
                <a:latin typeface="Comic Sans MS" pitchFamily="66" charset="0"/>
              </a:rPr>
              <a:t>who</a:t>
            </a:r>
            <a:r>
              <a:rPr lang="es-ES" altLang="es-ES" sz="4400" dirty="0">
                <a:latin typeface="Comic Sans MS" pitchFamily="66" charset="0"/>
              </a:rPr>
              <a:t> </a:t>
            </a:r>
            <a:r>
              <a:rPr lang="es-ES" altLang="es-ES" sz="4400" dirty="0" err="1">
                <a:latin typeface="Comic Sans MS" pitchFamily="66" charset="0"/>
              </a:rPr>
              <a:t>hardly</a:t>
            </a:r>
            <a:r>
              <a:rPr lang="es-ES" altLang="es-ES" sz="4400" dirty="0">
                <a:latin typeface="Comic Sans MS" pitchFamily="66" charset="0"/>
              </a:rPr>
              <a:t> </a:t>
            </a:r>
            <a:r>
              <a:rPr lang="es-ES" altLang="es-ES" sz="4400" dirty="0" err="1">
                <a:latin typeface="Comic Sans MS" pitchFamily="66" charset="0"/>
              </a:rPr>
              <a:t>speak</a:t>
            </a:r>
            <a:r>
              <a:rPr lang="es-ES" altLang="es-ES" sz="4400" dirty="0">
                <a:latin typeface="Comic Sans MS" pitchFamily="66" charset="0"/>
              </a:rPr>
              <a:t> </a:t>
            </a:r>
            <a:r>
              <a:rPr lang="es-ES" altLang="es-ES" sz="4400" dirty="0" err="1">
                <a:latin typeface="Comic Sans MS" pitchFamily="66" charset="0"/>
              </a:rPr>
              <a:t>Spanish</a:t>
            </a:r>
            <a:r>
              <a:rPr lang="es-ES" altLang="es-ES" sz="4400" dirty="0">
                <a:latin typeface="Comic Sans MS" pitchFamily="66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4400" dirty="0">
                <a:latin typeface="Comic Sans MS" pitchFamily="66" charset="0"/>
              </a:rPr>
              <a:t>Christian </a:t>
            </a:r>
            <a:r>
              <a:rPr lang="es-ES" altLang="es-ES" sz="4400" dirty="0" err="1">
                <a:latin typeface="Comic Sans MS" pitchFamily="66" charset="0"/>
              </a:rPr>
              <a:t>students</a:t>
            </a:r>
            <a:r>
              <a:rPr lang="es-ES" altLang="es-ES" sz="4400" dirty="0">
                <a:latin typeface="Comic Sans MS" pitchFamily="66" charset="0"/>
              </a:rPr>
              <a:t> </a:t>
            </a:r>
            <a:r>
              <a:rPr lang="es-ES" altLang="es-ES" sz="4400" dirty="0" err="1">
                <a:latin typeface="Comic Sans MS" pitchFamily="66" charset="0"/>
              </a:rPr>
              <a:t>who</a:t>
            </a:r>
            <a:r>
              <a:rPr lang="es-ES" altLang="es-ES" sz="4400" dirty="0">
                <a:latin typeface="Comic Sans MS" pitchFamily="66" charset="0"/>
              </a:rPr>
              <a:t> </a:t>
            </a:r>
            <a:r>
              <a:rPr lang="es-ES" altLang="es-ES" sz="4400" dirty="0" err="1">
                <a:latin typeface="Comic Sans MS" pitchFamily="66" charset="0"/>
              </a:rPr>
              <a:t>only</a:t>
            </a:r>
            <a:r>
              <a:rPr lang="es-ES" altLang="es-ES" sz="4400" dirty="0">
                <a:latin typeface="Comic Sans MS" pitchFamily="66" charset="0"/>
              </a:rPr>
              <a:t> </a:t>
            </a:r>
            <a:r>
              <a:rPr lang="es-ES" altLang="es-ES" sz="4400" dirty="0" err="1">
                <a:latin typeface="Comic Sans MS" pitchFamily="66" charset="0"/>
              </a:rPr>
              <a:t>speak</a:t>
            </a:r>
            <a:r>
              <a:rPr lang="es-ES" altLang="es-ES" sz="4400" dirty="0">
                <a:latin typeface="Comic Sans MS" pitchFamily="66" charset="0"/>
              </a:rPr>
              <a:t> </a:t>
            </a:r>
            <a:r>
              <a:rPr lang="es-ES" altLang="es-ES" sz="4400" dirty="0" err="1">
                <a:latin typeface="Comic Sans MS" pitchFamily="66" charset="0"/>
              </a:rPr>
              <a:t>Spanish</a:t>
            </a:r>
            <a:r>
              <a:rPr lang="es-ES" altLang="es-ES" sz="4400" dirty="0">
                <a:latin typeface="Comic Sans MS" pitchFamily="66" charset="0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4400" dirty="0">
                <a:latin typeface="Comic Sans MS" pitchFamily="66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4400" dirty="0"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 dirty="0"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1447800"/>
            <a:ext cx="9144000" cy="381000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70000"/>
              </a:lnSpc>
              <a:buFont typeface="Wingdings 2" pitchFamily="18" charset="2"/>
              <a:buNone/>
              <a:defRPr/>
            </a:pPr>
            <a:r>
              <a:rPr lang="es-ES" sz="1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utura Md BT"/>
                <a:cs typeface="Arial" pitchFamily="34" charset="0"/>
              </a:rPr>
              <a:t>CHARACTERISTICS OF THE CENTER</a:t>
            </a:r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805883923"/>
              </p:ext>
            </p:extLst>
          </p:nvPr>
        </p:nvGraphicFramePr>
        <p:xfrm>
          <a:off x="0" y="1905000"/>
          <a:ext cx="91440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9906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I.E.S. “JUAN ANTONIO FERNÁNDEZ PÉREZ”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AutoShape 32"/>
          <p:cNvSpPr>
            <a:spLocks noChangeArrowheads="1"/>
          </p:cNvSpPr>
          <p:nvPr/>
        </p:nvSpPr>
        <p:spPr bwMode="auto">
          <a:xfrm rot="-9891969">
            <a:off x="6530975" y="4267200"/>
            <a:ext cx="2209800" cy="1676400"/>
          </a:xfrm>
          <a:prstGeom prst="cloudCallout">
            <a:avLst>
              <a:gd name="adj1" fmla="val -41880"/>
              <a:gd name="adj2" fmla="val 62532"/>
            </a:avLst>
          </a:prstGeom>
          <a:solidFill>
            <a:srgbClr val="FFD9D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1400" dirty="0" err="1">
                <a:solidFill>
                  <a:schemeClr val="bg1"/>
                </a:solidFill>
                <a:latin typeface="Calibri" pitchFamily="34" charset="0"/>
              </a:rPr>
              <a:t>These</a:t>
            </a:r>
            <a:r>
              <a:rPr lang="es-ES" altLang="es-ES" sz="1400" dirty="0">
                <a:solidFill>
                  <a:schemeClr val="bg1"/>
                </a:solidFill>
                <a:latin typeface="Calibri" pitchFamily="34" charset="0"/>
              </a:rPr>
              <a:t> centers are run </a:t>
            </a:r>
            <a:r>
              <a:rPr lang="es-ES" altLang="es-ES" sz="1400" dirty="0" err="1">
                <a:solidFill>
                  <a:schemeClr val="bg1"/>
                </a:solidFill>
                <a:latin typeface="Calibri" pitchFamily="34" charset="0"/>
              </a:rPr>
              <a:t>by</a:t>
            </a:r>
            <a:r>
              <a:rPr lang="es-ES" altLang="es-ES" sz="1400" dirty="0">
                <a:solidFill>
                  <a:schemeClr val="bg1"/>
                </a:solidFill>
                <a:latin typeface="Calibri" pitchFamily="34" charset="0"/>
              </a:rPr>
              <a:t> local </a:t>
            </a:r>
            <a:r>
              <a:rPr lang="es-ES" altLang="es-ES" sz="1400" dirty="0" err="1">
                <a:solidFill>
                  <a:schemeClr val="bg1"/>
                </a:solidFill>
                <a:latin typeface="Calibri" pitchFamily="34" charset="0"/>
              </a:rPr>
              <a:t>authorities</a:t>
            </a:r>
            <a:r>
              <a:rPr lang="es-ES" altLang="es-ES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s-ES" altLang="es-ES" sz="1400" dirty="0" err="1">
                <a:solidFill>
                  <a:schemeClr val="bg1"/>
                </a:solidFill>
                <a:latin typeface="Calibri" pitchFamily="34" charset="0"/>
              </a:rPr>
              <a:t>with</a:t>
            </a:r>
            <a:r>
              <a:rPr lang="es-ES" altLang="es-ES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s-ES" altLang="es-ES" sz="1400" dirty="0" err="1">
                <a:solidFill>
                  <a:schemeClr val="bg1"/>
                </a:solidFill>
                <a:latin typeface="Calibri" pitchFamily="34" charset="0"/>
              </a:rPr>
              <a:t>public</a:t>
            </a:r>
            <a:r>
              <a:rPr lang="es-ES" altLang="es-ES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s-ES" altLang="es-ES" sz="1400" dirty="0" err="1">
                <a:solidFill>
                  <a:schemeClr val="bg1"/>
                </a:solidFill>
                <a:latin typeface="Calibri" pitchFamily="34" charset="0"/>
              </a:rPr>
              <a:t>money</a:t>
            </a:r>
            <a:endParaRPr lang="es-ES" altLang="es-ES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064" name="AutoShape 30"/>
          <p:cNvSpPr>
            <a:spLocks noChangeArrowheads="1"/>
          </p:cNvSpPr>
          <p:nvPr/>
        </p:nvSpPr>
        <p:spPr bwMode="auto">
          <a:xfrm>
            <a:off x="6858000" y="2895600"/>
            <a:ext cx="1752600" cy="1295400"/>
          </a:xfrm>
          <a:prstGeom prst="downArrowCallout">
            <a:avLst>
              <a:gd name="adj1" fmla="val 33824"/>
              <a:gd name="adj2" fmla="val 33824"/>
              <a:gd name="adj3" fmla="val 16667"/>
              <a:gd name="adj4" fmla="val 66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AR" altLang="es-ES" sz="1800">
              <a:latin typeface="Calibri" pitchFamily="34" charset="0"/>
            </a:endParaRPr>
          </a:p>
        </p:txBody>
      </p:sp>
      <p:sp>
        <p:nvSpPr>
          <p:cNvPr id="206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905000"/>
            <a:ext cx="7924800" cy="6858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s-ES" altLang="es-ES" sz="1800" dirty="0" smtClean="0">
                <a:solidFill>
                  <a:schemeClr val="tx2"/>
                </a:solidFill>
                <a:latin typeface="Futura Md BT"/>
              </a:rPr>
              <a:t>MOROCCAN MIGRANT MINORS STAY IN THE GOVERNMENT-RUN SHELTERS FOR IMMIGRANTS.</a:t>
            </a:r>
            <a:r>
              <a:rPr lang="es-ES" altLang="es-ES" sz="1800" dirty="0" smtClean="0">
                <a:solidFill>
                  <a:srgbClr val="FF0000"/>
                </a:solidFill>
                <a:latin typeface="Futura Md BT"/>
              </a:rPr>
              <a:t> </a:t>
            </a: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9906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I.E.S. “JUAN ANTONIO FERNÁNDEZ PÉREZ”</a:t>
            </a: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0" y="14478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ctr">
              <a:lnSpc>
                <a:spcPct val="8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r>
              <a:rPr lang="es-ES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OTHER CIRCUNSTANCES</a:t>
            </a:r>
            <a:endParaRPr lang="es-ES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901270840"/>
              </p:ext>
            </p:extLst>
          </p:nvPr>
        </p:nvGraphicFramePr>
        <p:xfrm>
          <a:off x="0" y="2740025"/>
          <a:ext cx="6629400" cy="3508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69" name="Text Box 29"/>
          <p:cNvSpPr txBox="1">
            <a:spLocks noChangeArrowheads="1"/>
          </p:cNvSpPr>
          <p:nvPr/>
        </p:nvSpPr>
        <p:spPr bwMode="auto">
          <a:xfrm>
            <a:off x="6858000" y="29718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s-ES" altLang="es-ES" sz="1200">
                <a:solidFill>
                  <a:srgbClr val="FFD9D9"/>
                </a:solidFill>
                <a:latin typeface="Calibri" pitchFamily="34" charset="0"/>
              </a:rPr>
              <a:t>REFUGE FOR SOME OF THEM</a:t>
            </a:r>
          </a:p>
        </p:txBody>
      </p:sp>
      <p:sp>
        <p:nvSpPr>
          <p:cNvPr id="2070" name="Text Box 31"/>
          <p:cNvSpPr txBox="1">
            <a:spLocks noChangeArrowheads="1"/>
          </p:cNvSpPr>
          <p:nvPr/>
        </p:nvSpPr>
        <p:spPr bwMode="auto">
          <a:xfrm>
            <a:off x="6477000" y="4724400"/>
            <a:ext cx="2438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s-ES" altLang="es-ES" sz="180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s-ES" altLang="es-ES" sz="140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9" descr="Ver imagen en tamaño completo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509120"/>
            <a:ext cx="3303587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11 Imagen" descr="foto trabajo 00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50244"/>
            <a:ext cx="3857625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ctangle 6"/>
          <p:cNvSpPr>
            <a:spLocks noChangeArrowheads="1"/>
          </p:cNvSpPr>
          <p:nvPr/>
        </p:nvSpPr>
        <p:spPr bwMode="auto">
          <a:xfrm>
            <a:off x="533400" y="1690688"/>
            <a:ext cx="7696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800" dirty="0">
                <a:solidFill>
                  <a:srgbClr val="07A1CB"/>
                </a:solidFill>
                <a:latin typeface="Calibri" pitchFamily="34" charset="0"/>
              </a:rPr>
              <a:t>OUR INTERCULTURALITY</a:t>
            </a: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566057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I.E.S. “JUAN ANTONIO FERNÁNDEZ PÉREZ”</a:t>
            </a:r>
          </a:p>
        </p:txBody>
      </p:sp>
      <p:graphicFrame>
        <p:nvGraphicFramePr>
          <p:cNvPr id="11" name="10 Diagrama"/>
          <p:cNvGraphicFramePr/>
          <p:nvPr>
            <p:extLst>
              <p:ext uri="{D42A27DB-BD31-4B8C-83A1-F6EECF244321}">
                <p14:modId xmlns:p14="http://schemas.microsoft.com/office/powerpoint/2010/main" val="2875466797"/>
              </p:ext>
            </p:extLst>
          </p:nvPr>
        </p:nvGraphicFramePr>
        <p:xfrm>
          <a:off x="2057385" y="2316155"/>
          <a:ext cx="4572032" cy="34956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B52D492-1F11-4DF4-AFC2-15E4A91C6B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>
                                            <p:graphicEl>
                                              <a:dgm id="{1B52D492-1F11-4DF4-AFC2-15E4A91C6B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3DE1737-D605-47FE-AD0A-7814DE5C9A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>
                                            <p:graphicEl>
                                              <a:dgm id="{A3DE1737-D605-47FE-AD0A-7814DE5C9A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3FEA080-EFF8-4D71-94B0-ADB0BFE3EF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>
                                            <p:graphicEl>
                                              <a:dgm id="{A3FEA080-EFF8-4D71-94B0-ADB0BFE3EF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DDFD6DC-F9E4-49A2-A435-3708E90919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>
                                            <p:graphicEl>
                                              <a:dgm id="{2DDFD6DC-F9E4-49A2-A435-3708E90919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2 CuadroTexto"/>
          <p:cNvSpPr txBox="1">
            <a:spLocks noChangeArrowheads="1"/>
          </p:cNvSpPr>
          <p:nvPr/>
        </p:nvSpPr>
        <p:spPr bwMode="auto">
          <a:xfrm>
            <a:off x="285750" y="785813"/>
            <a:ext cx="492918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3600" dirty="0">
                <a:latin typeface="Calibri" pitchFamily="34" charset="0"/>
              </a:rPr>
              <a:t>OUR </a:t>
            </a:r>
            <a:r>
              <a:rPr lang="es-ES" altLang="es-ES" sz="3600" dirty="0" err="1">
                <a:latin typeface="Calibri" pitchFamily="34" charset="0"/>
              </a:rPr>
              <a:t>class</a:t>
            </a:r>
            <a:r>
              <a:rPr lang="es-ES" altLang="es-ES" sz="3600" dirty="0">
                <a:latin typeface="Calibri" pitchFamily="34" charset="0"/>
              </a:rPr>
              <a:t> of </a:t>
            </a:r>
            <a:r>
              <a:rPr lang="es-ES" altLang="es-ES" sz="3600" dirty="0" err="1">
                <a:latin typeface="Calibri" pitchFamily="34" charset="0"/>
              </a:rPr>
              <a:t>M</a:t>
            </a:r>
            <a:r>
              <a:rPr lang="es-ES" altLang="es-ES" sz="3600" dirty="0" err="1" smtClean="0">
                <a:latin typeface="Calibri" pitchFamily="34" charset="0"/>
              </a:rPr>
              <a:t>igrant</a:t>
            </a:r>
            <a:r>
              <a:rPr lang="es-ES" altLang="es-ES" sz="3600" dirty="0" smtClean="0">
                <a:latin typeface="Calibri" pitchFamily="34" charset="0"/>
              </a:rPr>
              <a:t> </a:t>
            </a:r>
            <a:r>
              <a:rPr lang="es-ES" altLang="es-ES" sz="3600" dirty="0" err="1">
                <a:latin typeface="Calibri" pitchFamily="34" charset="0"/>
              </a:rPr>
              <a:t>students</a:t>
            </a:r>
            <a:endParaRPr lang="es-ES" altLang="es-ES" sz="3600" dirty="0">
              <a:latin typeface="Calibri" pitchFamily="34" charset="0"/>
            </a:endParaRPr>
          </a:p>
        </p:txBody>
      </p:sp>
      <p:sp>
        <p:nvSpPr>
          <p:cNvPr id="23555" name="4 CuadroTexto"/>
          <p:cNvSpPr txBox="1">
            <a:spLocks noChangeArrowheads="1"/>
          </p:cNvSpPr>
          <p:nvPr/>
        </p:nvSpPr>
        <p:spPr bwMode="auto">
          <a:xfrm>
            <a:off x="500063" y="2428875"/>
            <a:ext cx="80010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 dirty="0">
                <a:latin typeface="Calibri" pitchFamily="34" charset="0"/>
              </a:rPr>
              <a:t>STUDENTS WHO HAVE CROSSED THE FRONTIER “ALONE”.</a:t>
            </a:r>
            <a:endParaRPr lang="es-ES" altLang="es-ES" sz="2400" b="1" i="1" u="sng" dirty="0"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 dirty="0">
                <a:latin typeface="Calibri" pitchFamily="34" charset="0"/>
              </a:rPr>
              <a:t>THEY COME FROM MOROCCO AND ARGELIA.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 dirty="0">
                <a:latin typeface="Calibri" pitchFamily="34" charset="0"/>
              </a:rPr>
              <a:t>THEY CANNOT SPEAK SPANISH.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 dirty="0">
                <a:latin typeface="Calibri" pitchFamily="34" charset="0"/>
              </a:rPr>
              <a:t>THEY HAVE BEREBER ORIGINS. THEY ARE MUSLIMS.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 dirty="0">
                <a:latin typeface="Calibri" pitchFamily="34" charset="0"/>
              </a:rPr>
              <a:t>THEY ARE UNDER THE PROTECTION OF THE AUTONOMOUS CITY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 dirty="0">
                <a:latin typeface="Calibri" pitchFamily="34" charset="0"/>
              </a:rPr>
              <a:t>AGES: FROM 12 TO 16.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 dirty="0" smtClean="0">
                <a:latin typeface="Calibri" pitchFamily="34" charset="0"/>
              </a:rPr>
              <a:t>NUMBER:15 </a:t>
            </a:r>
            <a:r>
              <a:rPr lang="es-ES" altLang="es-ES" sz="2400" dirty="0" err="1" smtClean="0">
                <a:latin typeface="Calibri" pitchFamily="34" charset="0"/>
              </a:rPr>
              <a:t>girls</a:t>
            </a:r>
            <a:r>
              <a:rPr lang="es-ES" altLang="es-ES" sz="2400" dirty="0" smtClean="0">
                <a:latin typeface="Calibri" pitchFamily="34" charset="0"/>
              </a:rPr>
              <a:t> </a:t>
            </a:r>
            <a:r>
              <a:rPr lang="es-ES" altLang="es-ES" sz="2400" dirty="0" err="1" smtClean="0">
                <a:latin typeface="Calibri" pitchFamily="34" charset="0"/>
              </a:rPr>
              <a:t>who</a:t>
            </a:r>
            <a:r>
              <a:rPr lang="es-ES" altLang="es-ES" sz="2400" dirty="0" smtClean="0">
                <a:latin typeface="Calibri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 dirty="0" err="1" smtClean="0">
                <a:latin typeface="Calibri" pitchFamily="34" charset="0"/>
              </a:rPr>
              <a:t>Participate</a:t>
            </a:r>
            <a:r>
              <a:rPr lang="es-ES" altLang="es-ES" sz="2400" dirty="0" smtClean="0">
                <a:latin typeface="Calibri" pitchFamily="34" charset="0"/>
              </a:rPr>
              <a:t> in </a:t>
            </a:r>
            <a:r>
              <a:rPr lang="es-ES" altLang="es-ES" sz="2400" dirty="0" err="1" smtClean="0">
                <a:latin typeface="Calibri" pitchFamily="34" charset="0"/>
              </a:rPr>
              <a:t>this</a:t>
            </a:r>
            <a:r>
              <a:rPr lang="es-ES" altLang="es-ES" sz="2400" dirty="0" smtClean="0">
                <a:latin typeface="Calibri" pitchFamily="34" charset="0"/>
              </a:rPr>
              <a:t> Erasmus.</a:t>
            </a:r>
            <a:endParaRPr lang="es-ES" altLang="es-ES" sz="2400" dirty="0"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2400" dirty="0">
              <a:latin typeface="Calibri" pitchFamily="34" charset="0"/>
            </a:endParaRPr>
          </a:p>
        </p:txBody>
      </p:sp>
      <p:pic>
        <p:nvPicPr>
          <p:cNvPr id="23556" name="Picture 2" descr="http://www.elperiodicodearagon.com/img/noticias/510118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341813"/>
            <a:ext cx="414337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2 CuadroTexto"/>
          <p:cNvSpPr txBox="1">
            <a:spLocks noChangeArrowheads="1"/>
          </p:cNvSpPr>
          <p:nvPr/>
        </p:nvSpPr>
        <p:spPr bwMode="auto">
          <a:xfrm>
            <a:off x="1979712" y="421255"/>
            <a:ext cx="644804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3600" dirty="0" err="1" smtClean="0">
                <a:latin typeface="Calibri" pitchFamily="34" charset="0"/>
              </a:rPr>
              <a:t>Areas</a:t>
            </a:r>
            <a:r>
              <a:rPr lang="es-ES" altLang="es-ES" sz="3600" dirty="0" smtClean="0">
                <a:latin typeface="Calibri" pitchFamily="34" charset="0"/>
              </a:rPr>
              <a:t> of </a:t>
            </a:r>
            <a:r>
              <a:rPr lang="es-ES" altLang="es-ES" sz="3600" dirty="0" err="1" smtClean="0">
                <a:latin typeface="Calibri" pitchFamily="34" charset="0"/>
              </a:rPr>
              <a:t>attention</a:t>
            </a:r>
            <a:r>
              <a:rPr lang="es-ES" altLang="es-ES" sz="3600" dirty="0" smtClean="0">
                <a:latin typeface="Calibri" pitchFamily="34" charset="0"/>
              </a:rPr>
              <a:t> </a:t>
            </a:r>
            <a:r>
              <a:rPr lang="es-ES" altLang="es-ES" sz="3600" dirty="0" err="1" smtClean="0">
                <a:latin typeface="Calibri" pitchFamily="34" charset="0"/>
              </a:rPr>
              <a:t>to</a:t>
            </a:r>
            <a:r>
              <a:rPr lang="es-ES" altLang="es-ES" sz="3600" dirty="0" smtClean="0">
                <a:latin typeface="Calibri" pitchFamily="34" charset="0"/>
              </a:rPr>
              <a:t> </a:t>
            </a:r>
            <a:r>
              <a:rPr lang="es-ES" altLang="es-ES" sz="3600" dirty="0" err="1" smtClean="0">
                <a:latin typeface="Calibri" pitchFamily="34" charset="0"/>
              </a:rPr>
              <a:t>the</a:t>
            </a:r>
            <a:r>
              <a:rPr lang="es-ES" altLang="es-ES" sz="3600" dirty="0" smtClean="0">
                <a:latin typeface="Calibri" pitchFamily="34" charset="0"/>
              </a:rPr>
              <a:t> </a:t>
            </a:r>
            <a:r>
              <a:rPr lang="es-ES" altLang="es-ES" sz="3600" dirty="0" err="1" smtClean="0">
                <a:latin typeface="Calibri" pitchFamily="34" charset="0"/>
              </a:rPr>
              <a:t>migrant</a:t>
            </a:r>
            <a:r>
              <a:rPr lang="es-ES" altLang="es-ES" sz="3600" dirty="0" smtClean="0">
                <a:latin typeface="Calibri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3600" dirty="0" err="1" smtClean="0">
                <a:latin typeface="Calibri" pitchFamily="34" charset="0"/>
              </a:rPr>
              <a:t>student</a:t>
            </a:r>
            <a:endParaRPr lang="es-ES" altLang="es-ES" sz="3600" dirty="0">
              <a:latin typeface="Calibri" pitchFamily="34" charset="0"/>
            </a:endParaRPr>
          </a:p>
        </p:txBody>
      </p:sp>
      <p:sp>
        <p:nvSpPr>
          <p:cNvPr id="24579" name="3 CuadroTexto"/>
          <p:cNvSpPr txBox="1">
            <a:spLocks noChangeArrowheads="1"/>
          </p:cNvSpPr>
          <p:nvPr/>
        </p:nvSpPr>
        <p:spPr bwMode="auto">
          <a:xfrm>
            <a:off x="285750" y="1643063"/>
            <a:ext cx="8611716" cy="655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 dirty="0"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2400" b="1" u="sng" dirty="0"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 b="1" u="sng" dirty="0" err="1">
                <a:latin typeface="Calibri" pitchFamily="34" charset="0"/>
              </a:rPr>
              <a:t>There</a:t>
            </a:r>
            <a:r>
              <a:rPr lang="es-ES" altLang="es-ES" sz="2400" b="1" u="sng" dirty="0">
                <a:latin typeface="Calibri" pitchFamily="34" charset="0"/>
              </a:rPr>
              <a:t> are </a:t>
            </a:r>
            <a:r>
              <a:rPr lang="es-ES" altLang="es-ES" sz="2400" b="1" u="sng" dirty="0" err="1">
                <a:latin typeface="Calibri" pitchFamily="34" charset="0"/>
              </a:rPr>
              <a:t>two</a:t>
            </a:r>
            <a:r>
              <a:rPr lang="es-ES" altLang="es-ES" sz="2400" b="1" u="sng" dirty="0">
                <a:latin typeface="Calibri" pitchFamily="34" charset="0"/>
              </a:rPr>
              <a:t> </a:t>
            </a:r>
            <a:r>
              <a:rPr lang="es-ES" altLang="es-ES" sz="2400" b="1" u="sng" dirty="0" err="1">
                <a:latin typeface="Calibri" pitchFamily="34" charset="0"/>
              </a:rPr>
              <a:t>teachers</a:t>
            </a:r>
            <a:r>
              <a:rPr lang="es-ES" altLang="es-ES" sz="2400" b="1" u="sng" dirty="0">
                <a:latin typeface="Calibri" pitchFamily="34" charset="0"/>
              </a:rPr>
              <a:t> in </a:t>
            </a:r>
            <a:r>
              <a:rPr lang="es-ES" altLang="es-ES" sz="2400" b="1" u="sng" dirty="0" err="1">
                <a:latin typeface="Calibri" pitchFamily="34" charset="0"/>
              </a:rPr>
              <a:t>every</a:t>
            </a:r>
            <a:r>
              <a:rPr lang="es-ES" altLang="es-ES" sz="2400" b="1" u="sng" dirty="0">
                <a:latin typeface="Calibri" pitchFamily="34" charset="0"/>
              </a:rPr>
              <a:t> </a:t>
            </a:r>
            <a:r>
              <a:rPr lang="es-ES" altLang="es-ES" sz="2400" b="1" u="sng" dirty="0" err="1">
                <a:latin typeface="Calibri" pitchFamily="34" charset="0"/>
              </a:rPr>
              <a:t>class</a:t>
            </a:r>
            <a:endParaRPr lang="es-ES" altLang="es-ES" sz="2400" b="1" u="sng" dirty="0"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 dirty="0">
                <a:latin typeface="Calibri" pitchFamily="34" charset="0"/>
              </a:rPr>
              <a:t>	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 b="1" dirty="0">
                <a:latin typeface="Calibri" pitchFamily="34" charset="0"/>
              </a:rPr>
              <a:t>Basic general </a:t>
            </a:r>
            <a:r>
              <a:rPr lang="es-ES" altLang="es-ES" sz="2400" b="1" dirty="0" err="1">
                <a:latin typeface="Calibri" pitchFamily="34" charset="0"/>
              </a:rPr>
              <a:t>education</a:t>
            </a:r>
            <a:r>
              <a:rPr lang="es-ES" altLang="es-ES" sz="2400" b="1" dirty="0">
                <a:latin typeface="Calibri" pitchFamily="34" charset="0"/>
              </a:rPr>
              <a:t> </a:t>
            </a:r>
            <a:r>
              <a:rPr lang="es-ES" altLang="es-ES" sz="2400" b="1" dirty="0" err="1">
                <a:latin typeface="Calibri" pitchFamily="34" charset="0"/>
              </a:rPr>
              <a:t>formation</a:t>
            </a:r>
            <a:r>
              <a:rPr lang="es-ES" altLang="es-ES" sz="2400" b="1" dirty="0">
                <a:latin typeface="Calibri" pitchFamily="34" charset="0"/>
              </a:rPr>
              <a:t>-</a:t>
            </a:r>
            <a:r>
              <a:rPr lang="es-ES" altLang="es-ES" sz="2400" dirty="0">
                <a:latin typeface="Calibri" pitchFamily="34" charset="0"/>
              </a:rPr>
              <a:t> </a:t>
            </a:r>
            <a:r>
              <a:rPr lang="es-ES" altLang="es-ES" sz="2400" dirty="0" err="1">
                <a:latin typeface="Calibri" pitchFamily="34" charset="0"/>
              </a:rPr>
              <a:t>teacher</a:t>
            </a:r>
            <a:r>
              <a:rPr lang="es-ES" altLang="es-ES" sz="2400" dirty="0">
                <a:latin typeface="Calibri" pitchFamily="34" charset="0"/>
              </a:rPr>
              <a:t> </a:t>
            </a:r>
            <a:r>
              <a:rPr lang="es-ES" altLang="es-ES" sz="2400" dirty="0" err="1">
                <a:latin typeface="Calibri" pitchFamily="34" charset="0"/>
              </a:rPr>
              <a:t>specialised</a:t>
            </a:r>
            <a:r>
              <a:rPr lang="es-ES" altLang="es-ES" sz="2400" dirty="0">
                <a:latin typeface="Calibri" pitchFamily="34" charset="0"/>
              </a:rPr>
              <a:t> in </a:t>
            </a:r>
            <a:r>
              <a:rPr lang="es-ES" altLang="es-ES" sz="2400" dirty="0" err="1">
                <a:latin typeface="Calibri" pitchFamily="34" charset="0"/>
              </a:rPr>
              <a:t>students</a:t>
            </a:r>
            <a:r>
              <a:rPr lang="es-ES" altLang="es-ES" sz="2400" dirty="0">
                <a:latin typeface="Calibri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 dirty="0">
                <a:latin typeface="Calibri" pitchFamily="34" charset="0"/>
              </a:rPr>
              <a:t> </a:t>
            </a:r>
            <a:r>
              <a:rPr lang="es-ES" altLang="es-ES" sz="2400" dirty="0" err="1">
                <a:latin typeface="Calibri" pitchFamily="34" charset="0"/>
              </a:rPr>
              <a:t>with</a:t>
            </a:r>
            <a:r>
              <a:rPr lang="es-ES" altLang="es-ES" sz="2400" dirty="0">
                <a:latin typeface="Calibri" pitchFamily="34" charset="0"/>
              </a:rPr>
              <a:t> </a:t>
            </a:r>
            <a:r>
              <a:rPr lang="es-ES" altLang="es-ES" sz="2400" dirty="0" err="1">
                <a:latin typeface="Calibri" pitchFamily="34" charset="0"/>
              </a:rPr>
              <a:t>educative</a:t>
            </a:r>
            <a:r>
              <a:rPr lang="es-ES" altLang="es-ES" sz="2400" dirty="0">
                <a:latin typeface="Calibri" pitchFamily="34" charset="0"/>
              </a:rPr>
              <a:t> </a:t>
            </a:r>
            <a:r>
              <a:rPr lang="es-ES" altLang="es-ES" sz="2400" dirty="0" err="1">
                <a:latin typeface="Calibri" pitchFamily="34" charset="0"/>
              </a:rPr>
              <a:t>needs</a:t>
            </a:r>
            <a:r>
              <a:rPr lang="es-ES" altLang="es-ES" sz="2400" dirty="0">
                <a:latin typeface="Calibri" pitchFamily="34" charset="0"/>
              </a:rPr>
              <a:t>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 dirty="0">
                <a:latin typeface="Calibri" pitchFamily="34" charset="0"/>
              </a:rPr>
              <a:t>Basic </a:t>
            </a:r>
            <a:r>
              <a:rPr lang="es-ES" altLang="es-ES" sz="2400" dirty="0" err="1">
                <a:latin typeface="Calibri" pitchFamily="34" charset="0"/>
              </a:rPr>
              <a:t>professional</a:t>
            </a:r>
            <a:r>
              <a:rPr lang="es-ES" altLang="es-ES" sz="2400" dirty="0">
                <a:latin typeface="Calibri" pitchFamily="34" charset="0"/>
              </a:rPr>
              <a:t> </a:t>
            </a:r>
            <a:r>
              <a:rPr lang="es-ES" altLang="es-ES" sz="2400" dirty="0" err="1">
                <a:latin typeface="Calibri" pitchFamily="34" charset="0"/>
              </a:rPr>
              <a:t>qualifications</a:t>
            </a:r>
            <a:r>
              <a:rPr lang="es-ES" altLang="es-ES" sz="2400" dirty="0">
                <a:latin typeface="Calibri" pitchFamily="34" charset="0"/>
              </a:rPr>
              <a:t>- </a:t>
            </a:r>
            <a:r>
              <a:rPr lang="es-ES" altLang="es-ES" sz="2400" dirty="0" err="1">
                <a:latin typeface="Calibri" pitchFamily="34" charset="0"/>
              </a:rPr>
              <a:t>Certificate</a:t>
            </a:r>
            <a:r>
              <a:rPr lang="es-ES" altLang="es-ES" sz="2400" dirty="0">
                <a:latin typeface="Calibri" pitchFamily="34" charset="0"/>
              </a:rPr>
              <a:t> </a:t>
            </a:r>
            <a:r>
              <a:rPr lang="es-ES" altLang="es-ES" sz="2400" dirty="0" err="1">
                <a:latin typeface="Calibri" pitchFamily="34" charset="0"/>
              </a:rPr>
              <a:t>for</a:t>
            </a:r>
            <a:r>
              <a:rPr lang="es-ES" altLang="es-ES" sz="2400" dirty="0">
                <a:latin typeface="Calibri" pitchFamily="34" charset="0"/>
              </a:rPr>
              <a:t> </a:t>
            </a:r>
            <a:r>
              <a:rPr lang="es-ES" altLang="es-ES" sz="2400" dirty="0" err="1">
                <a:latin typeface="Calibri" pitchFamily="34" charset="0"/>
              </a:rPr>
              <a:t>the</a:t>
            </a:r>
            <a:r>
              <a:rPr lang="es-ES" altLang="es-ES" sz="2400" dirty="0">
                <a:latin typeface="Calibri" pitchFamily="34" charset="0"/>
              </a:rPr>
              <a:t> restaurant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 dirty="0" err="1">
                <a:latin typeface="Calibri" pitchFamily="34" charset="0"/>
              </a:rPr>
              <a:t>Industry</a:t>
            </a:r>
            <a:r>
              <a:rPr lang="es-ES" altLang="es-ES" sz="2400" dirty="0">
                <a:latin typeface="Calibri" pitchFamily="34" charset="0"/>
              </a:rPr>
              <a:t> ( </a:t>
            </a:r>
            <a:r>
              <a:rPr lang="es-ES" altLang="es-ES" sz="2400" dirty="0" err="1">
                <a:latin typeface="Calibri" pitchFamily="34" charset="0"/>
              </a:rPr>
              <a:t>waiters</a:t>
            </a:r>
            <a:r>
              <a:rPr lang="es-ES" altLang="es-ES" sz="2400" dirty="0">
                <a:latin typeface="Calibri" pitchFamily="34" charset="0"/>
              </a:rPr>
              <a:t> and </a:t>
            </a:r>
            <a:r>
              <a:rPr lang="es-ES" altLang="es-ES" sz="2400" dirty="0" err="1">
                <a:latin typeface="Calibri" pitchFamily="34" charset="0"/>
              </a:rPr>
              <a:t>cook´s</a:t>
            </a:r>
            <a:r>
              <a:rPr lang="es-ES" altLang="es-ES" sz="2400" dirty="0">
                <a:latin typeface="Calibri" pitchFamily="34" charset="0"/>
              </a:rPr>
              <a:t> </a:t>
            </a:r>
            <a:r>
              <a:rPr lang="es-ES" altLang="es-ES" sz="2400" dirty="0" err="1">
                <a:latin typeface="Calibri" pitchFamily="34" charset="0"/>
              </a:rPr>
              <a:t>assistant</a:t>
            </a:r>
            <a:r>
              <a:rPr lang="es-ES" altLang="es-ES" sz="2400" dirty="0">
                <a:latin typeface="Calibri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 dirty="0">
                <a:latin typeface="Calibri" pitchFamily="34" charset="0"/>
              </a:rPr>
              <a:t>Social </a:t>
            </a:r>
            <a:r>
              <a:rPr lang="es-ES" altLang="es-ES" sz="2400" dirty="0" err="1">
                <a:latin typeface="Calibri" pitchFamily="34" charset="0"/>
              </a:rPr>
              <a:t>habilities</a:t>
            </a:r>
            <a:r>
              <a:rPr lang="es-ES" altLang="es-ES" sz="2400" dirty="0">
                <a:latin typeface="Calibri" pitchFamily="34" charset="0"/>
              </a:rPr>
              <a:t>- </a:t>
            </a:r>
            <a:r>
              <a:rPr lang="es-ES" altLang="es-ES" sz="2400" dirty="0" err="1">
                <a:latin typeface="Calibri" pitchFamily="34" charset="0"/>
              </a:rPr>
              <a:t>Department</a:t>
            </a:r>
            <a:r>
              <a:rPr lang="es-ES" altLang="es-ES" sz="2400" dirty="0">
                <a:latin typeface="Calibri" pitchFamily="34" charset="0"/>
              </a:rPr>
              <a:t> of </a:t>
            </a:r>
            <a:r>
              <a:rPr lang="es-ES" altLang="es-ES" sz="2400" dirty="0" err="1" smtClean="0">
                <a:latin typeface="Calibri" pitchFamily="34" charset="0"/>
              </a:rPr>
              <a:t>School</a:t>
            </a:r>
            <a:r>
              <a:rPr lang="es-ES" altLang="es-ES" sz="2400" dirty="0" smtClean="0">
                <a:latin typeface="Calibri" pitchFamily="34" charset="0"/>
              </a:rPr>
              <a:t> </a:t>
            </a:r>
            <a:r>
              <a:rPr lang="es-ES" altLang="es-ES" sz="2400" dirty="0" err="1" smtClean="0">
                <a:latin typeface="Calibri" pitchFamily="34" charset="0"/>
              </a:rPr>
              <a:t>Counselling</a:t>
            </a:r>
            <a:endParaRPr lang="es-ES" altLang="es-ES" sz="2400" dirty="0"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 dirty="0">
                <a:latin typeface="Calibri" pitchFamily="34" charset="0"/>
              </a:rPr>
              <a:t>ACCORDING TO THE CURRENT EDUCATION LAW, THEY MUST BE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 dirty="0">
                <a:latin typeface="Calibri" pitchFamily="34" charset="0"/>
              </a:rPr>
              <a:t>UNDER THE NORMAL SCHOOLING PROGRAM.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 dirty="0" err="1">
                <a:latin typeface="Calibri" pitchFamily="34" charset="0"/>
              </a:rPr>
              <a:t>They</a:t>
            </a:r>
            <a:r>
              <a:rPr lang="es-ES" altLang="es-ES" sz="2400" dirty="0">
                <a:latin typeface="Calibri" pitchFamily="34" charset="0"/>
              </a:rPr>
              <a:t> </a:t>
            </a:r>
            <a:r>
              <a:rPr lang="es-ES" altLang="es-ES" sz="2400" dirty="0" err="1">
                <a:latin typeface="Calibri" pitchFamily="34" charset="0"/>
              </a:rPr>
              <a:t>present</a:t>
            </a:r>
            <a:r>
              <a:rPr lang="es-ES" altLang="es-ES" sz="2400" dirty="0">
                <a:latin typeface="Calibri" pitchFamily="34" charset="0"/>
              </a:rPr>
              <a:t> </a:t>
            </a:r>
            <a:r>
              <a:rPr lang="es-ES" altLang="es-ES" sz="2400" dirty="0" err="1">
                <a:latin typeface="Calibri" pitchFamily="34" charset="0"/>
              </a:rPr>
              <a:t>defiencies</a:t>
            </a:r>
            <a:r>
              <a:rPr lang="es-ES" altLang="es-ES" sz="2400" dirty="0">
                <a:latin typeface="Calibri" pitchFamily="34" charset="0"/>
              </a:rPr>
              <a:t> in: </a:t>
            </a:r>
            <a:r>
              <a:rPr lang="es-ES" altLang="es-ES" sz="2400" dirty="0" err="1">
                <a:latin typeface="Calibri" pitchFamily="34" charset="0"/>
              </a:rPr>
              <a:t>language</a:t>
            </a:r>
            <a:r>
              <a:rPr lang="es-ES" altLang="es-ES" sz="2400" dirty="0">
                <a:latin typeface="Calibri" pitchFamily="34" charset="0"/>
              </a:rPr>
              <a:t>, social </a:t>
            </a:r>
            <a:r>
              <a:rPr lang="es-ES" altLang="es-ES" sz="2400" dirty="0" err="1">
                <a:latin typeface="Calibri" pitchFamily="34" charset="0"/>
              </a:rPr>
              <a:t>skills</a:t>
            </a:r>
            <a:r>
              <a:rPr lang="es-ES" altLang="es-ES" sz="2400" dirty="0">
                <a:latin typeface="Calibri" pitchFamily="34" charset="0"/>
              </a:rPr>
              <a:t> and </a:t>
            </a:r>
            <a:r>
              <a:rPr lang="es-ES" altLang="es-ES" sz="2400" dirty="0" err="1">
                <a:latin typeface="Calibri" pitchFamily="34" charset="0"/>
              </a:rPr>
              <a:t>affection</a:t>
            </a:r>
            <a:r>
              <a:rPr lang="es-ES" altLang="es-ES" sz="2400" dirty="0">
                <a:latin typeface="Calibri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 dirty="0" err="1">
                <a:latin typeface="Calibri" pitchFamily="34" charset="0"/>
              </a:rPr>
              <a:t>needs</a:t>
            </a:r>
            <a:endParaRPr lang="es-ES" altLang="es-ES" sz="2400" dirty="0"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2400" dirty="0"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2400" dirty="0"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2400" dirty="0"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2400" dirty="0"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9 Diagrama"/>
          <p:cNvGraphicFramePr/>
          <p:nvPr>
            <p:extLst>
              <p:ext uri="{D42A27DB-BD31-4B8C-83A1-F6EECF244321}">
                <p14:modId xmlns:p14="http://schemas.microsoft.com/office/powerpoint/2010/main" val="357658308"/>
              </p:ext>
            </p:extLst>
          </p:nvPr>
        </p:nvGraphicFramePr>
        <p:xfrm>
          <a:off x="0" y="1340768"/>
          <a:ext cx="8929750" cy="4616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OBJECTIVES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4 Imagen" descr="foto trabajo 0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726" y="2705787"/>
            <a:ext cx="3625754" cy="2888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2 CuadroTexto"/>
          <p:cNvSpPr txBox="1">
            <a:spLocks noChangeArrowheads="1"/>
          </p:cNvSpPr>
          <p:nvPr/>
        </p:nvSpPr>
        <p:spPr bwMode="auto">
          <a:xfrm>
            <a:off x="441584" y="260648"/>
            <a:ext cx="38423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 b="1" dirty="0">
                <a:latin typeface="Calibri" pitchFamily="34" charset="0"/>
              </a:rPr>
              <a:t>OBJECTIVES OF THE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 b="1" dirty="0">
                <a:latin typeface="Calibri" pitchFamily="34" charset="0"/>
              </a:rPr>
              <a:t>PROCESS OF INTEGRATION</a:t>
            </a:r>
          </a:p>
        </p:txBody>
      </p:sp>
      <p:sp>
        <p:nvSpPr>
          <p:cNvPr id="26628" name="3 CuadroTexto"/>
          <p:cNvSpPr txBox="1">
            <a:spLocks noChangeArrowheads="1"/>
          </p:cNvSpPr>
          <p:nvPr/>
        </p:nvSpPr>
        <p:spPr bwMode="auto">
          <a:xfrm>
            <a:off x="441584" y="1556792"/>
            <a:ext cx="5456238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 dirty="0">
                <a:latin typeface="Calibri" pitchFamily="34" charset="0"/>
              </a:rPr>
              <a:t>To </a:t>
            </a:r>
            <a:r>
              <a:rPr lang="es-ES" altLang="es-ES" sz="2400" dirty="0" err="1">
                <a:latin typeface="Calibri" pitchFamily="34" charset="0"/>
              </a:rPr>
              <a:t>promote</a:t>
            </a:r>
            <a:r>
              <a:rPr lang="es-ES" altLang="es-ES" sz="2400" dirty="0">
                <a:latin typeface="Calibri" pitchFamily="34" charset="0"/>
              </a:rPr>
              <a:t> </a:t>
            </a:r>
            <a:r>
              <a:rPr lang="es-ES" altLang="es-ES" sz="2400" dirty="0" err="1">
                <a:latin typeface="Calibri" pitchFamily="34" charset="0"/>
              </a:rPr>
              <a:t>their</a:t>
            </a:r>
            <a:r>
              <a:rPr lang="es-ES" altLang="es-ES" sz="2400" dirty="0">
                <a:latin typeface="Calibri" pitchFamily="34" charset="0"/>
              </a:rPr>
              <a:t> </a:t>
            </a:r>
            <a:r>
              <a:rPr lang="es-ES" altLang="es-ES" sz="2400" dirty="0" err="1">
                <a:latin typeface="Calibri" pitchFamily="34" charset="0"/>
              </a:rPr>
              <a:t>integration</a:t>
            </a:r>
            <a:r>
              <a:rPr lang="es-ES" altLang="es-ES" sz="2400" dirty="0">
                <a:latin typeface="Calibri" pitchFamily="34" charset="0"/>
              </a:rPr>
              <a:t> in normal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 dirty="0">
                <a:latin typeface="Calibri" pitchFamily="34" charset="0"/>
              </a:rPr>
              <a:t> </a:t>
            </a:r>
            <a:r>
              <a:rPr lang="es-ES" altLang="es-ES" sz="2400" dirty="0" err="1">
                <a:latin typeface="Calibri" pitchFamily="34" charset="0"/>
              </a:rPr>
              <a:t>classes</a:t>
            </a:r>
            <a:r>
              <a:rPr lang="es-ES" altLang="es-ES" sz="2400" dirty="0">
                <a:latin typeface="Calibri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 dirty="0">
                <a:latin typeface="Calibri" pitchFamily="34" charset="0"/>
              </a:rPr>
              <a:t>-</a:t>
            </a:r>
            <a:r>
              <a:rPr lang="es-ES" altLang="es-ES" sz="2400" dirty="0" err="1">
                <a:latin typeface="Calibri" pitchFamily="34" charset="0"/>
              </a:rPr>
              <a:t>Flexibility</a:t>
            </a:r>
            <a:r>
              <a:rPr lang="es-ES" altLang="es-ES" sz="2400" dirty="0">
                <a:latin typeface="Calibri" pitchFamily="34" charset="0"/>
              </a:rPr>
              <a:t> in : </a:t>
            </a:r>
            <a:r>
              <a:rPr lang="es-ES" altLang="es-ES" sz="2400" dirty="0" err="1">
                <a:latin typeface="Calibri" pitchFamily="34" charset="0"/>
              </a:rPr>
              <a:t>class</a:t>
            </a:r>
            <a:r>
              <a:rPr lang="es-ES" altLang="es-ES" sz="2400" dirty="0">
                <a:latin typeface="Calibri" pitchFamily="34" charset="0"/>
              </a:rPr>
              <a:t> </a:t>
            </a:r>
            <a:r>
              <a:rPr lang="es-ES" altLang="es-ES" sz="2400" dirty="0" err="1">
                <a:latin typeface="Calibri" pitchFamily="34" charset="0"/>
              </a:rPr>
              <a:t>organisation</a:t>
            </a:r>
            <a:r>
              <a:rPr lang="es-ES" altLang="es-ES" sz="2400" dirty="0">
                <a:latin typeface="Calibri" pitchFamily="34" charset="0"/>
              </a:rPr>
              <a:t> and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 dirty="0">
                <a:latin typeface="Calibri" pitchFamily="34" charset="0"/>
              </a:rPr>
              <a:t> </a:t>
            </a:r>
            <a:r>
              <a:rPr lang="es-ES" altLang="es-ES" sz="2400" dirty="0" err="1">
                <a:latin typeface="Calibri" pitchFamily="34" charset="0"/>
              </a:rPr>
              <a:t>selection</a:t>
            </a:r>
            <a:r>
              <a:rPr lang="es-ES" altLang="es-ES" sz="2400" dirty="0">
                <a:latin typeface="Calibri" pitchFamily="34" charset="0"/>
              </a:rPr>
              <a:t> of </a:t>
            </a:r>
            <a:r>
              <a:rPr lang="es-ES" altLang="es-ES" sz="2400" dirty="0" err="1">
                <a:latin typeface="Calibri" pitchFamily="34" charset="0"/>
              </a:rPr>
              <a:t>contents</a:t>
            </a:r>
            <a:r>
              <a:rPr lang="es-ES" altLang="es-ES" sz="2400" dirty="0">
                <a:latin typeface="Calibri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 dirty="0">
                <a:latin typeface="Calibri" pitchFamily="34" charset="0"/>
              </a:rPr>
              <a:t>-</a:t>
            </a:r>
            <a:r>
              <a:rPr lang="es-ES" altLang="es-ES" sz="2400" dirty="0" err="1">
                <a:latin typeface="Calibri" pitchFamily="34" charset="0"/>
              </a:rPr>
              <a:t>Integration</a:t>
            </a:r>
            <a:r>
              <a:rPr lang="es-ES" altLang="es-ES" sz="2400" dirty="0">
                <a:latin typeface="Calibri" pitchFamily="34" charset="0"/>
              </a:rPr>
              <a:t> in normal </a:t>
            </a:r>
            <a:r>
              <a:rPr lang="es-ES" altLang="es-ES" sz="2400" dirty="0" err="1">
                <a:latin typeface="Calibri" pitchFamily="34" charset="0"/>
              </a:rPr>
              <a:t>classes</a:t>
            </a:r>
            <a:endParaRPr lang="es-ES" altLang="es-ES" sz="2400" dirty="0"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 dirty="0" err="1">
                <a:latin typeface="Calibri" pitchFamily="34" charset="0"/>
              </a:rPr>
              <a:t>depending</a:t>
            </a:r>
            <a:r>
              <a:rPr lang="es-ES" altLang="es-ES" sz="2400" dirty="0">
                <a:latin typeface="Calibri" pitchFamily="34" charset="0"/>
              </a:rPr>
              <a:t> </a:t>
            </a:r>
            <a:r>
              <a:rPr lang="es-ES" altLang="es-ES" sz="2400" dirty="0" err="1">
                <a:latin typeface="Calibri" pitchFamily="34" charset="0"/>
              </a:rPr>
              <a:t>on</a:t>
            </a:r>
            <a:r>
              <a:rPr lang="es-ES" altLang="es-ES" sz="2400" dirty="0">
                <a:latin typeface="Calibri" pitchFamily="34" charset="0"/>
              </a:rPr>
              <a:t> </a:t>
            </a:r>
            <a:r>
              <a:rPr lang="es-ES" altLang="es-ES" sz="2400" dirty="0" err="1">
                <a:latin typeface="Calibri" pitchFamily="34" charset="0"/>
              </a:rPr>
              <a:t>their</a:t>
            </a:r>
            <a:r>
              <a:rPr lang="es-ES" altLang="es-ES" sz="2400" dirty="0">
                <a:latin typeface="Calibri" pitchFamily="34" charset="0"/>
              </a:rPr>
              <a:t> </a:t>
            </a:r>
            <a:r>
              <a:rPr lang="es-ES" altLang="es-ES" sz="2400" dirty="0" err="1">
                <a:latin typeface="Calibri" pitchFamily="34" charset="0"/>
              </a:rPr>
              <a:t>own</a:t>
            </a:r>
            <a:r>
              <a:rPr lang="es-ES" altLang="es-ES" sz="2400" dirty="0">
                <a:latin typeface="Calibri" pitchFamily="34" charset="0"/>
              </a:rPr>
              <a:t> </a:t>
            </a:r>
            <a:r>
              <a:rPr lang="es-ES" altLang="es-ES" sz="2400" dirty="0" err="1">
                <a:latin typeface="Calibri" pitchFamily="34" charset="0"/>
              </a:rPr>
              <a:t>rythms</a:t>
            </a:r>
            <a:endParaRPr lang="es-ES" altLang="es-ES" sz="2400" dirty="0"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 dirty="0">
                <a:latin typeface="Calibri" pitchFamily="34" charset="0"/>
              </a:rPr>
              <a:t>of </a:t>
            </a:r>
            <a:r>
              <a:rPr lang="es-ES" altLang="es-ES" sz="2400" dirty="0" err="1">
                <a:latin typeface="Calibri" pitchFamily="34" charset="0"/>
              </a:rPr>
              <a:t>learning</a:t>
            </a:r>
            <a:r>
              <a:rPr lang="es-ES" altLang="es-ES" sz="2400" dirty="0">
                <a:latin typeface="Calibri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 dirty="0">
                <a:latin typeface="Calibri" pitchFamily="34" charset="0"/>
              </a:rPr>
              <a:t>-</a:t>
            </a:r>
            <a:r>
              <a:rPr lang="es-ES" altLang="es-ES" sz="2400" dirty="0" err="1">
                <a:latin typeface="Calibri" pitchFamily="34" charset="0"/>
              </a:rPr>
              <a:t>Permanent</a:t>
            </a:r>
            <a:r>
              <a:rPr lang="es-ES" altLang="es-ES" sz="2400" dirty="0">
                <a:latin typeface="Calibri" pitchFamily="34" charset="0"/>
              </a:rPr>
              <a:t> </a:t>
            </a:r>
            <a:r>
              <a:rPr lang="es-ES" altLang="es-ES" sz="2400" dirty="0" err="1">
                <a:latin typeface="Calibri" pitchFamily="34" charset="0"/>
              </a:rPr>
              <a:t>contact</a:t>
            </a:r>
            <a:r>
              <a:rPr lang="es-ES" altLang="es-ES" sz="2400" dirty="0">
                <a:latin typeface="Calibri" pitchFamily="34" charset="0"/>
              </a:rPr>
              <a:t> </a:t>
            </a:r>
            <a:r>
              <a:rPr lang="es-ES" altLang="es-ES" sz="2400" dirty="0" err="1">
                <a:latin typeface="Calibri" pitchFamily="34" charset="0"/>
              </a:rPr>
              <a:t>with</a:t>
            </a:r>
            <a:r>
              <a:rPr lang="es-ES" altLang="es-ES" sz="2400" dirty="0">
                <a:latin typeface="Calibri" pitchFamily="34" charset="0"/>
              </a:rPr>
              <a:t> </a:t>
            </a:r>
            <a:r>
              <a:rPr lang="es-ES" altLang="es-ES" sz="2400" dirty="0" err="1">
                <a:latin typeface="Calibri" pitchFamily="34" charset="0"/>
              </a:rPr>
              <a:t>their</a:t>
            </a:r>
            <a:r>
              <a:rPr lang="es-ES" altLang="es-ES" sz="2400" dirty="0">
                <a:latin typeface="Calibri" pitchFamily="34" charset="0"/>
              </a:rPr>
              <a:t> </a:t>
            </a:r>
            <a:r>
              <a:rPr lang="es-ES" altLang="es-ES" sz="2400" dirty="0" err="1">
                <a:latin typeface="Calibri" pitchFamily="34" charset="0"/>
              </a:rPr>
              <a:t>tutors</a:t>
            </a:r>
            <a:endParaRPr lang="es-ES" altLang="es-ES" sz="2400" dirty="0"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 dirty="0">
                <a:latin typeface="Calibri" pitchFamily="34" charset="0"/>
              </a:rPr>
              <a:t>In </a:t>
            </a:r>
            <a:r>
              <a:rPr lang="es-ES" altLang="es-ES" sz="2400" dirty="0" err="1">
                <a:latin typeface="Calibri" pitchFamily="34" charset="0"/>
              </a:rPr>
              <a:t>their</a:t>
            </a:r>
            <a:r>
              <a:rPr lang="es-ES" altLang="es-ES" sz="2400" dirty="0">
                <a:latin typeface="Calibri" pitchFamily="34" charset="0"/>
              </a:rPr>
              <a:t> </a:t>
            </a:r>
            <a:r>
              <a:rPr lang="es-ES" altLang="es-ES" sz="2400" dirty="0" err="1">
                <a:latin typeface="Calibri" pitchFamily="34" charset="0"/>
              </a:rPr>
              <a:t>shelters</a:t>
            </a:r>
            <a:r>
              <a:rPr lang="es-ES" altLang="es-ES" sz="2400" dirty="0">
                <a:latin typeface="Calibri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 dirty="0">
                <a:latin typeface="Calibri" pitchFamily="34" charset="0"/>
              </a:rPr>
              <a:t>-</a:t>
            </a:r>
            <a:r>
              <a:rPr lang="es-ES" altLang="es-ES" sz="2400" dirty="0" err="1">
                <a:latin typeface="Calibri" pitchFamily="34" charset="0"/>
              </a:rPr>
              <a:t>working</a:t>
            </a:r>
            <a:r>
              <a:rPr lang="es-ES" altLang="es-ES" sz="2400" dirty="0">
                <a:latin typeface="Calibri" pitchFamily="34" charset="0"/>
              </a:rPr>
              <a:t> </a:t>
            </a:r>
            <a:r>
              <a:rPr lang="es-ES" altLang="es-ES" sz="2400" dirty="0" err="1">
                <a:latin typeface="Calibri" pitchFamily="34" charset="0"/>
              </a:rPr>
              <a:t>together</a:t>
            </a:r>
            <a:r>
              <a:rPr lang="es-ES" altLang="es-ES" sz="2400" dirty="0">
                <a:latin typeface="Calibri" pitchFamily="34" charset="0"/>
              </a:rPr>
              <a:t> </a:t>
            </a:r>
            <a:r>
              <a:rPr lang="es-ES" altLang="es-ES" sz="2400" dirty="0" err="1">
                <a:latin typeface="Calibri" pitchFamily="34" charset="0"/>
              </a:rPr>
              <a:t>with</a:t>
            </a:r>
            <a:r>
              <a:rPr lang="es-ES" altLang="es-ES" sz="2400" dirty="0">
                <a:latin typeface="Calibri" pitchFamily="34" charset="0"/>
              </a:rPr>
              <a:t> UNESCO 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 dirty="0">
                <a:latin typeface="Calibri" pitchFamily="34" charset="0"/>
              </a:rPr>
              <a:t>WAR CHILD and </a:t>
            </a:r>
            <a:r>
              <a:rPr lang="es-ES" altLang="es-ES" sz="2400" dirty="0" err="1">
                <a:latin typeface="Calibri" pitchFamily="34" charset="0"/>
              </a:rPr>
              <a:t>Movement</a:t>
            </a:r>
            <a:r>
              <a:rPr lang="es-ES" altLang="es-ES" sz="2400" dirty="0">
                <a:latin typeface="Calibri" pitchFamily="34" charset="0"/>
              </a:rPr>
              <a:t> </a:t>
            </a:r>
            <a:r>
              <a:rPr lang="es-ES" altLang="es-ES" sz="2400" dirty="0" err="1">
                <a:latin typeface="Calibri" pitchFamily="34" charset="0"/>
              </a:rPr>
              <a:t>for</a:t>
            </a:r>
            <a:r>
              <a:rPr lang="es-ES" altLang="es-ES" sz="2400" dirty="0">
                <a:latin typeface="Calibri" pitchFamily="34" charset="0"/>
              </a:rPr>
              <a:t> </a:t>
            </a:r>
            <a:r>
              <a:rPr lang="es-ES" altLang="es-ES" sz="2400" dirty="0" err="1">
                <a:latin typeface="Calibri" pitchFamily="34" charset="0"/>
              </a:rPr>
              <a:t>Peace</a:t>
            </a:r>
            <a:r>
              <a:rPr lang="es-ES" altLang="es-ES" sz="2400" dirty="0">
                <a:latin typeface="Calibri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fotomesaactas"/>
          <p:cNvPicPr>
            <a:picLocks noChangeAspect="1" noChangeArrowheads="1"/>
          </p:cNvPicPr>
          <p:nvPr/>
        </p:nvPicPr>
        <p:blipFill>
          <a:blip r:embed="rId2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501008"/>
            <a:ext cx="3309938" cy="2230438"/>
          </a:xfrm>
          <a:prstGeom prst="rect">
            <a:avLst/>
          </a:prstGeom>
          <a:noFill/>
          <a:ln w="571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1" name="2 CuadroTexto"/>
          <p:cNvSpPr txBox="1">
            <a:spLocks noChangeArrowheads="1"/>
          </p:cNvSpPr>
          <p:nvPr/>
        </p:nvSpPr>
        <p:spPr bwMode="auto">
          <a:xfrm>
            <a:off x="611560" y="430213"/>
            <a:ext cx="28590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3600" dirty="0" err="1">
                <a:latin typeface="Calibri" pitchFamily="34" charset="0"/>
              </a:rPr>
              <a:t>Class</a:t>
            </a:r>
            <a:r>
              <a:rPr lang="es-ES" altLang="es-ES" sz="3600" dirty="0">
                <a:latin typeface="Calibri" pitchFamily="34" charset="0"/>
              </a:rPr>
              <a:t> </a:t>
            </a:r>
            <a:r>
              <a:rPr lang="es-ES" altLang="es-ES" sz="3600" dirty="0" err="1">
                <a:latin typeface="Calibri" pitchFamily="34" charset="0"/>
              </a:rPr>
              <a:t>activities</a:t>
            </a:r>
            <a:endParaRPr lang="es-ES" altLang="es-ES" sz="3600" dirty="0">
              <a:latin typeface="Calibri" pitchFamily="34" charset="0"/>
            </a:endParaRPr>
          </a:p>
        </p:txBody>
      </p:sp>
      <p:sp>
        <p:nvSpPr>
          <p:cNvPr id="27652" name="4 CuadroTexto"/>
          <p:cNvSpPr txBox="1">
            <a:spLocks noChangeArrowheads="1"/>
          </p:cNvSpPr>
          <p:nvPr/>
        </p:nvSpPr>
        <p:spPr bwMode="auto">
          <a:xfrm>
            <a:off x="323528" y="1268760"/>
            <a:ext cx="5978525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dirty="0" err="1">
                <a:latin typeface="Calibri" pitchFamily="34" charset="0"/>
              </a:rPr>
              <a:t>Acquisition</a:t>
            </a:r>
            <a:r>
              <a:rPr lang="es-ES" altLang="es-ES" dirty="0">
                <a:latin typeface="Calibri" pitchFamily="34" charset="0"/>
              </a:rPr>
              <a:t> of </a:t>
            </a:r>
            <a:r>
              <a:rPr lang="es-ES" altLang="es-ES" dirty="0" err="1">
                <a:latin typeface="Calibri" pitchFamily="34" charset="0"/>
              </a:rPr>
              <a:t>Spanish</a:t>
            </a:r>
            <a:r>
              <a:rPr lang="es-ES" altLang="es-ES" dirty="0">
                <a:latin typeface="Calibri" pitchFamily="34" charset="0"/>
              </a:rPr>
              <a:t> </a:t>
            </a:r>
            <a:r>
              <a:rPr lang="es-ES" altLang="es-ES" dirty="0" err="1">
                <a:latin typeface="Calibri" pitchFamily="34" charset="0"/>
              </a:rPr>
              <a:t>language</a:t>
            </a:r>
            <a:r>
              <a:rPr lang="es-ES" altLang="es-ES" dirty="0">
                <a:latin typeface="Calibri" pitchFamily="34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dirty="0" err="1">
                <a:latin typeface="Calibri" pitchFamily="34" charset="0"/>
              </a:rPr>
              <a:t>Integration</a:t>
            </a:r>
            <a:r>
              <a:rPr lang="es-ES" altLang="es-ES" dirty="0">
                <a:latin typeface="Calibri" pitchFamily="34" charset="0"/>
              </a:rPr>
              <a:t> in </a:t>
            </a:r>
            <a:r>
              <a:rPr lang="es-ES" altLang="es-ES" dirty="0" err="1">
                <a:latin typeface="Calibri" pitchFamily="34" charset="0"/>
              </a:rPr>
              <a:t>school</a:t>
            </a:r>
            <a:r>
              <a:rPr lang="es-ES" altLang="es-ES" dirty="0">
                <a:latin typeface="Calibri" pitchFamily="34" charset="0"/>
              </a:rPr>
              <a:t> </a:t>
            </a:r>
            <a:r>
              <a:rPr lang="es-ES" altLang="es-ES" dirty="0" err="1">
                <a:latin typeface="Calibri" pitchFamily="34" charset="0"/>
              </a:rPr>
              <a:t>life</a:t>
            </a:r>
            <a:r>
              <a:rPr lang="es-ES" altLang="es-ES" dirty="0">
                <a:latin typeface="Calibri" pitchFamily="34" charset="0"/>
              </a:rPr>
              <a:t>, </a:t>
            </a:r>
            <a:r>
              <a:rPr lang="es-ES" altLang="es-ES" dirty="0" err="1">
                <a:latin typeface="Calibri" pitchFamily="34" charset="0"/>
              </a:rPr>
              <a:t>activities</a:t>
            </a:r>
            <a:r>
              <a:rPr lang="es-ES" altLang="es-ES" dirty="0">
                <a:latin typeface="Calibri" pitchFamily="34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dirty="0">
                <a:latin typeface="Calibri" pitchFamily="34" charset="0"/>
              </a:rPr>
              <a:t>Basic </a:t>
            </a:r>
            <a:r>
              <a:rPr lang="es-ES" altLang="es-ES" dirty="0" err="1">
                <a:latin typeface="Calibri" pitchFamily="34" charset="0"/>
              </a:rPr>
              <a:t>vocational</a:t>
            </a:r>
            <a:r>
              <a:rPr lang="es-ES" altLang="es-ES" dirty="0">
                <a:latin typeface="Calibri" pitchFamily="34" charset="0"/>
              </a:rPr>
              <a:t>, </a:t>
            </a:r>
            <a:r>
              <a:rPr lang="es-ES" altLang="es-ES" dirty="0" err="1">
                <a:latin typeface="Calibri" pitchFamily="34" charset="0"/>
              </a:rPr>
              <a:t>professional</a:t>
            </a:r>
            <a:r>
              <a:rPr lang="es-ES" altLang="es-ES" dirty="0">
                <a:latin typeface="Calibri" pitchFamily="34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dirty="0">
                <a:latin typeface="Calibri" pitchFamily="34" charset="0"/>
              </a:rPr>
              <a:t>Training and </a:t>
            </a:r>
            <a:r>
              <a:rPr lang="es-ES" altLang="es-ES" dirty="0" err="1">
                <a:latin typeface="Calibri" pitchFamily="34" charset="0"/>
              </a:rPr>
              <a:t>counselling</a:t>
            </a:r>
            <a:r>
              <a:rPr lang="es-ES" altLang="es-ES" dirty="0">
                <a:latin typeface="Calibri" pitchFamily="34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dirty="0">
                <a:latin typeface="Calibri" pitchFamily="34" charset="0"/>
              </a:rPr>
              <a:t>ICT </a:t>
            </a:r>
            <a:r>
              <a:rPr lang="es-ES" altLang="es-ES" dirty="0" err="1">
                <a:latin typeface="Calibri" pitchFamily="34" charset="0"/>
              </a:rPr>
              <a:t>skills</a:t>
            </a:r>
            <a:r>
              <a:rPr lang="es-ES" altLang="es-ES" dirty="0">
                <a:latin typeface="Calibri" pitchFamily="34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dirty="0">
                <a:latin typeface="Calibri" pitchFamily="34" charset="0"/>
              </a:rPr>
              <a:t>Social </a:t>
            </a:r>
            <a:r>
              <a:rPr lang="es-ES" altLang="es-ES" dirty="0" err="1">
                <a:latin typeface="Calibri" pitchFamily="34" charset="0"/>
              </a:rPr>
              <a:t>habilities</a:t>
            </a:r>
            <a:r>
              <a:rPr lang="es-ES" altLang="es-ES" dirty="0">
                <a:latin typeface="Calibri" pitchFamily="34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dirty="0" err="1">
                <a:latin typeface="Calibri" pitchFamily="34" charset="0"/>
              </a:rPr>
              <a:t>Sports</a:t>
            </a:r>
            <a:r>
              <a:rPr lang="es-ES" altLang="es-ES" dirty="0">
                <a:latin typeface="Calibri" pitchFamily="34" charset="0"/>
              </a:rPr>
              <a:t> club.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dirty="0" err="1">
                <a:latin typeface="Calibri" pitchFamily="34" charset="0"/>
              </a:rPr>
              <a:t>Sports</a:t>
            </a:r>
            <a:r>
              <a:rPr lang="es-ES" altLang="es-ES" dirty="0">
                <a:latin typeface="Calibri" pitchFamily="34" charset="0"/>
              </a:rPr>
              <a:t> </a:t>
            </a:r>
            <a:r>
              <a:rPr lang="es-ES" altLang="es-ES" dirty="0" err="1">
                <a:latin typeface="Calibri" pitchFamily="34" charset="0"/>
              </a:rPr>
              <a:t>during</a:t>
            </a:r>
            <a:r>
              <a:rPr lang="es-ES" altLang="es-ES" dirty="0">
                <a:latin typeface="Calibri" pitchFamily="34" charset="0"/>
              </a:rPr>
              <a:t> </a:t>
            </a:r>
            <a:r>
              <a:rPr lang="es-ES" altLang="es-ES" dirty="0" err="1">
                <a:latin typeface="Calibri" pitchFamily="34" charset="0"/>
              </a:rPr>
              <a:t>the</a:t>
            </a:r>
            <a:r>
              <a:rPr lang="es-ES" altLang="es-ES" dirty="0">
                <a:latin typeface="Calibri" pitchFamily="34" charset="0"/>
              </a:rPr>
              <a:t> break.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dirty="0">
              <a:latin typeface="Calibri" pitchFamily="34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dirty="0">
              <a:latin typeface="Calibri" pitchFamily="34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dirty="0">
              <a:latin typeface="Calibri" pitchFamily="34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64" name="Rectangle 32"/>
          <p:cNvSpPr>
            <a:spLocks noGrp="1" noChangeArrowheads="1"/>
          </p:cNvSpPr>
          <p:nvPr>
            <p:ph idx="1"/>
          </p:nvPr>
        </p:nvSpPr>
        <p:spPr>
          <a:xfrm>
            <a:off x="539552" y="1969198"/>
            <a:ext cx="8229600" cy="4572000"/>
          </a:xfrm>
        </p:spPr>
        <p:txBody>
          <a:bodyPr rIns="0">
            <a:normAutofit/>
          </a:bodyPr>
          <a:lstStyle/>
          <a:p>
            <a:pPr algn="just">
              <a:lnSpc>
                <a:spcPct val="80000"/>
              </a:lnSpc>
              <a:buClr>
                <a:srgbClr val="0000FF"/>
              </a:buClr>
              <a:buSzTx/>
              <a:buFont typeface="Wingdings" pitchFamily="2" charset="2"/>
              <a:buChar char="§"/>
            </a:pPr>
            <a:r>
              <a:rPr lang="en-US" altLang="es-ES" sz="3000" dirty="0" smtClean="0"/>
              <a:t>School situation</a:t>
            </a:r>
            <a:r>
              <a:rPr lang="en-US" altLang="es-ES" sz="2400" b="1" dirty="0" smtClean="0"/>
              <a:t>:</a:t>
            </a:r>
            <a:r>
              <a:rPr lang="en-US" altLang="es-ES" sz="2400" dirty="0" smtClean="0"/>
              <a:t> </a:t>
            </a:r>
            <a:r>
              <a:rPr lang="en-US" altLang="es-ES" sz="2200" dirty="0" smtClean="0"/>
              <a:t>Residential </a:t>
            </a:r>
            <a:r>
              <a:rPr lang="en-US" altLang="es-ES" sz="2200" dirty="0" smtClean="0"/>
              <a:t>suburb, surrounded by the </a:t>
            </a:r>
            <a:r>
              <a:rPr lang="en-US" altLang="es-ES" sz="2200" dirty="0" err="1" smtClean="0"/>
              <a:t>Forestal</a:t>
            </a:r>
            <a:r>
              <a:rPr lang="en-US" altLang="es-ES" sz="2200" dirty="0" smtClean="0"/>
              <a:t> Park</a:t>
            </a:r>
            <a:endParaRPr lang="en-US" altLang="es-ES" sz="2400" dirty="0" smtClean="0"/>
          </a:p>
          <a:p>
            <a:pPr algn="just">
              <a:lnSpc>
                <a:spcPct val="80000"/>
              </a:lnSpc>
              <a:buClr>
                <a:srgbClr val="0000FF"/>
              </a:buClr>
              <a:buSzTx/>
              <a:buFont typeface="Wingdings" pitchFamily="2" charset="2"/>
              <a:buChar char="§"/>
            </a:pPr>
            <a:r>
              <a:rPr lang="en-US" altLang="es-ES" sz="3000" dirty="0" err="1" smtClean="0"/>
              <a:t>Heterogeneus</a:t>
            </a:r>
            <a:r>
              <a:rPr lang="en-US" altLang="es-ES" sz="3000" dirty="0" smtClean="0"/>
              <a:t> origin of our students</a:t>
            </a:r>
            <a:r>
              <a:rPr lang="en-US" altLang="es-ES" sz="2400" dirty="0" smtClean="0"/>
              <a:t>: </a:t>
            </a:r>
          </a:p>
          <a:p>
            <a:pPr marL="2097088" lvl="4" algn="just">
              <a:lnSpc>
                <a:spcPct val="80000"/>
              </a:lnSpc>
              <a:buClr>
                <a:srgbClr val="0000FF"/>
              </a:buClr>
            </a:pPr>
            <a:r>
              <a:rPr lang="en-US" altLang="es-ES" dirty="0" smtClean="0">
                <a:cs typeface="Arial" pitchFamily="34" charset="0"/>
              </a:rPr>
              <a:t>Most of </a:t>
            </a:r>
            <a:r>
              <a:rPr lang="en-US" altLang="es-ES" dirty="0" smtClean="0">
                <a:cs typeface="Arial" pitchFamily="34" charset="0"/>
              </a:rPr>
              <a:t>them live </a:t>
            </a:r>
            <a:r>
              <a:rPr lang="en-US" altLang="es-ES" dirty="0" smtClean="0">
                <a:cs typeface="Arial" pitchFamily="34" charset="0"/>
              </a:rPr>
              <a:t>nearby (middle-class, school and society integrated)</a:t>
            </a:r>
            <a:endParaRPr lang="en-US" altLang="es-ES" dirty="0" smtClean="0"/>
          </a:p>
          <a:p>
            <a:pPr marL="2097088" lvl="4" algn="just">
              <a:lnSpc>
                <a:spcPct val="80000"/>
              </a:lnSpc>
              <a:buClr>
                <a:srgbClr val="0000FF"/>
              </a:buClr>
            </a:pPr>
            <a:r>
              <a:rPr lang="en-US" altLang="es-ES" dirty="0" smtClean="0">
                <a:cs typeface="Arial" pitchFamily="34" charset="0"/>
              </a:rPr>
              <a:t>Some others live far away, depressed city areas (low economic level, family disintegration, school </a:t>
            </a:r>
            <a:r>
              <a:rPr lang="en-US" altLang="es-ES" dirty="0" err="1" smtClean="0">
                <a:cs typeface="Arial" pitchFamily="34" charset="0"/>
              </a:rPr>
              <a:t>dificulties</a:t>
            </a:r>
            <a:r>
              <a:rPr lang="en-US" altLang="es-ES" dirty="0" smtClean="0">
                <a:cs typeface="Arial" pitchFamily="34" charset="0"/>
              </a:rPr>
              <a:t>)</a:t>
            </a:r>
            <a:endParaRPr lang="en-US" altLang="es-ES" dirty="0" smtClean="0"/>
          </a:p>
          <a:p>
            <a:pPr algn="just">
              <a:lnSpc>
                <a:spcPct val="80000"/>
              </a:lnSpc>
              <a:buClr>
                <a:srgbClr val="0000FF"/>
              </a:buClr>
              <a:buSzTx/>
              <a:buFont typeface="Wingdings" pitchFamily="2" charset="2"/>
              <a:buChar char="§"/>
            </a:pPr>
            <a:r>
              <a:rPr lang="en-US" altLang="es-ES" dirty="0" smtClean="0"/>
              <a:t>School transport:</a:t>
            </a:r>
            <a:r>
              <a:rPr lang="en-US" altLang="es-ES" sz="2900" dirty="0" smtClean="0"/>
              <a:t> </a:t>
            </a:r>
            <a:r>
              <a:rPr lang="en-US" altLang="es-ES" sz="2300" dirty="0" smtClean="0"/>
              <a:t>subsidized by Melilla local government</a:t>
            </a:r>
            <a:endParaRPr lang="en-US" altLang="es-ES" sz="2600" dirty="0" smtClean="0"/>
          </a:p>
          <a:p>
            <a:pPr algn="just">
              <a:lnSpc>
                <a:spcPct val="80000"/>
              </a:lnSpc>
              <a:buClr>
                <a:srgbClr val="0000FF"/>
              </a:buClr>
              <a:buSzTx/>
              <a:buFont typeface="Wingdings" pitchFamily="2" charset="2"/>
              <a:buChar char="§"/>
            </a:pPr>
            <a:r>
              <a:rPr lang="en-US" altLang="es-ES" dirty="0" smtClean="0"/>
              <a:t>Our high school challenges: fight against</a:t>
            </a:r>
            <a:r>
              <a:rPr lang="en-US" altLang="es-ES" sz="2300" dirty="0" smtClean="0"/>
              <a:t> </a:t>
            </a:r>
            <a:r>
              <a:rPr lang="en-US" altLang="es-ES" sz="2300" dirty="0" smtClean="0"/>
              <a:t>lack of interest, </a:t>
            </a:r>
            <a:r>
              <a:rPr lang="en-US" altLang="es-ES" sz="2300" dirty="0" smtClean="0"/>
              <a:t>motivation</a:t>
            </a:r>
            <a:r>
              <a:rPr lang="en-US" altLang="es-ES" sz="2300" dirty="0"/>
              <a:t> </a:t>
            </a:r>
            <a:r>
              <a:rPr lang="en-US" altLang="es-ES" sz="2300" dirty="0" smtClean="0"/>
              <a:t>of a significant number of our students.</a:t>
            </a:r>
          </a:p>
          <a:p>
            <a:pPr algn="just">
              <a:lnSpc>
                <a:spcPct val="80000"/>
              </a:lnSpc>
              <a:buClr>
                <a:srgbClr val="0000FF"/>
              </a:buClr>
              <a:buSzTx/>
              <a:buFont typeface="Wingdings" pitchFamily="2" charset="2"/>
              <a:buChar char="§"/>
            </a:pPr>
            <a:r>
              <a:rPr lang="en-US" altLang="es-ES" sz="2300" dirty="0" smtClean="0"/>
              <a:t>Fight against early school leaving , school failure and </a:t>
            </a:r>
            <a:r>
              <a:rPr lang="en-US" altLang="es-ES" sz="2300" dirty="0" err="1" smtClean="0"/>
              <a:t>discrimintation</a:t>
            </a:r>
            <a:r>
              <a:rPr lang="en-US" altLang="es-ES" sz="2300" dirty="0" smtClean="0"/>
              <a:t>.</a:t>
            </a:r>
          </a:p>
          <a:p>
            <a:pPr algn="just">
              <a:lnSpc>
                <a:spcPct val="80000"/>
              </a:lnSpc>
              <a:buClr>
                <a:srgbClr val="0000FF"/>
              </a:buClr>
              <a:buSzTx/>
              <a:buFont typeface="Wingdings" pitchFamily="2" charset="2"/>
              <a:buChar char="§"/>
            </a:pPr>
            <a:r>
              <a:rPr lang="en-US" altLang="es-ES" sz="2300" dirty="0" smtClean="0"/>
              <a:t>Importance of European Projects.</a:t>
            </a:r>
            <a:endParaRPr lang="en-US" altLang="es-ES" dirty="0" smtClean="0"/>
          </a:p>
          <a:p>
            <a:pPr>
              <a:lnSpc>
                <a:spcPct val="80000"/>
              </a:lnSpc>
              <a:spcBef>
                <a:spcPct val="0"/>
              </a:spcBef>
              <a:buSzTx/>
              <a:buFont typeface="Wingdings" pitchFamily="2" charset="2"/>
              <a:buChar char="§"/>
            </a:pPr>
            <a:endParaRPr lang="en-US" altLang="es-ES" sz="1300" dirty="0" smtClean="0">
              <a:latin typeface="Tahoma" pitchFamily="34" charset="0"/>
              <a:sym typeface="Tahoma" pitchFamily="34" charset="0"/>
            </a:endParaRPr>
          </a:p>
          <a:p>
            <a:pPr>
              <a:spcBef>
                <a:spcPct val="0"/>
              </a:spcBef>
              <a:buSzTx/>
              <a:buFont typeface="Wingdings" pitchFamily="2" charset="2"/>
              <a:buChar char="§"/>
            </a:pPr>
            <a:endParaRPr lang="en-US" altLang="es-ES" sz="1200" dirty="0" smtClean="0">
              <a:latin typeface="Helvetica" charset="0"/>
              <a:sym typeface="Helvetica" charset="0"/>
            </a:endParaRPr>
          </a:p>
        </p:txBody>
      </p:sp>
      <p:sp>
        <p:nvSpPr>
          <p:cNvPr id="44063" name="Rectangle 31"/>
          <p:cNvSpPr>
            <a:spLocks noGrp="1" noChangeArrowheads="1"/>
          </p:cNvSpPr>
          <p:nvPr>
            <p:ph type="title"/>
          </p:nvPr>
        </p:nvSpPr>
        <p:spPr/>
        <p:txBody>
          <a:bodyPr rIns="132080">
            <a:normAutofit fontScale="90000"/>
          </a:bodyPr>
          <a:lstStyle/>
          <a:p>
            <a:pPr marL="39688" algn="ctr">
              <a:defRPr/>
            </a:pP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IES JUAN A. FERNANDEZ:</a:t>
            </a:r>
            <a:b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FACTS &amp; FIGURES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0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0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0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0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0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40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0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0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40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40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40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40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40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40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64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Imagen 1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132856"/>
            <a:ext cx="5715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3 CuadroTexto"/>
          <p:cNvSpPr txBox="1">
            <a:spLocks noChangeArrowheads="1"/>
          </p:cNvSpPr>
          <p:nvPr/>
        </p:nvSpPr>
        <p:spPr bwMode="auto">
          <a:xfrm>
            <a:off x="357188" y="571500"/>
            <a:ext cx="32734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4000">
                <a:latin typeface="Calibri" pitchFamily="34" charset="0"/>
              </a:rPr>
              <a:t>IS THIS </a:t>
            </a:r>
            <a:r>
              <a:rPr lang="es-ES" altLang="es-ES" sz="3600">
                <a:latin typeface="Calibri" pitchFamily="34" charset="0"/>
              </a:rPr>
              <a:t>SCHOOL</a:t>
            </a:r>
            <a:r>
              <a:rPr lang="es-ES" altLang="es-ES" sz="4000">
                <a:latin typeface="Calibri" pitchFamily="34" charset="0"/>
              </a:rPr>
              <a:t> SUCCESS?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IMG_17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72816"/>
            <a:ext cx="6143625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3 CuadroTexto"/>
          <p:cNvSpPr txBox="1">
            <a:spLocks noChangeArrowheads="1"/>
          </p:cNvSpPr>
          <p:nvPr/>
        </p:nvSpPr>
        <p:spPr bwMode="auto">
          <a:xfrm>
            <a:off x="142875" y="785813"/>
            <a:ext cx="3357563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4400">
                <a:latin typeface="Calibri" pitchFamily="34" charset="0"/>
              </a:rPr>
              <a:t> WE PREFER THIS…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2 CuadroTexto"/>
          <p:cNvSpPr txBox="1">
            <a:spLocks noChangeArrowheads="1"/>
          </p:cNvSpPr>
          <p:nvPr/>
        </p:nvSpPr>
        <p:spPr bwMode="auto">
          <a:xfrm>
            <a:off x="571500" y="1357313"/>
            <a:ext cx="300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1800">
                <a:latin typeface="Calibri" pitchFamily="34" charset="0"/>
              </a:rPr>
              <a:t> </a:t>
            </a:r>
            <a:endParaRPr lang="es-ES" altLang="es-ES" sz="3600">
              <a:latin typeface="Calibri" pitchFamily="34" charset="0"/>
            </a:endParaRPr>
          </a:p>
        </p:txBody>
      </p:sp>
      <p:pic>
        <p:nvPicPr>
          <p:cNvPr id="5" name="4 Imagen" descr="DSC076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6672"/>
            <a:ext cx="7741482" cy="5966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2 CuadroTexto"/>
          <p:cNvSpPr txBox="1">
            <a:spLocks noChangeArrowheads="1"/>
          </p:cNvSpPr>
          <p:nvPr/>
        </p:nvSpPr>
        <p:spPr bwMode="auto">
          <a:xfrm>
            <a:off x="214313" y="20002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AR" altLang="es-ES" sz="1800">
              <a:latin typeface="Calibri" pitchFamily="34" charset="0"/>
            </a:endParaRPr>
          </a:p>
        </p:txBody>
      </p:sp>
      <p:pic>
        <p:nvPicPr>
          <p:cNvPr id="5" name="4 Imagen" descr="foto trabajo 00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061860"/>
            <a:ext cx="6264696" cy="4698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THANKS FOR YOUR ATTENTION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94483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1200"/>
            <a:ext cx="8229600" cy="4256088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GB" altLang="es-ES" sz="2400" dirty="0" smtClean="0"/>
              <a:t>Compulsory Secondary </a:t>
            </a:r>
            <a:r>
              <a:rPr lang="en-GB" altLang="es-ES" sz="2400" dirty="0" smtClean="0"/>
              <a:t>Education: from 12 to 16 years</a:t>
            </a:r>
            <a:endParaRPr lang="en-GB" altLang="es-ES" sz="2400" dirty="0" smtClean="0"/>
          </a:p>
          <a:p>
            <a:pPr>
              <a:lnSpc>
                <a:spcPct val="80000"/>
              </a:lnSpc>
            </a:pPr>
            <a:r>
              <a:rPr lang="en-GB" altLang="es-ES" sz="2400" dirty="0" smtClean="0"/>
              <a:t>Post-compulsory Education : from 16 to 18 </a:t>
            </a:r>
            <a:endParaRPr lang="en-GB" altLang="es-ES" sz="2400" dirty="0" smtClean="0"/>
          </a:p>
          <a:p>
            <a:pPr>
              <a:lnSpc>
                <a:spcPct val="80000"/>
              </a:lnSpc>
            </a:pPr>
            <a:r>
              <a:rPr lang="en-GB" altLang="es-ES" sz="2400" dirty="0" smtClean="0"/>
              <a:t>Professional Initiation Programmes</a:t>
            </a:r>
          </a:p>
          <a:p>
            <a:pPr lvl="1">
              <a:lnSpc>
                <a:spcPct val="80000"/>
              </a:lnSpc>
            </a:pPr>
            <a:r>
              <a:rPr lang="en-GB" altLang="es-ES" sz="2000" dirty="0" smtClean="0"/>
              <a:t>Waiter</a:t>
            </a:r>
          </a:p>
          <a:p>
            <a:pPr lvl="1">
              <a:lnSpc>
                <a:spcPct val="80000"/>
              </a:lnSpc>
            </a:pPr>
            <a:r>
              <a:rPr lang="en-GB" altLang="es-ES" sz="2000" dirty="0" smtClean="0"/>
              <a:t>Cook assistant</a:t>
            </a:r>
          </a:p>
          <a:p>
            <a:pPr lvl="1">
              <a:lnSpc>
                <a:spcPct val="80000"/>
              </a:lnSpc>
            </a:pPr>
            <a:r>
              <a:rPr lang="en-GB" altLang="es-ES" sz="2000" dirty="0" smtClean="0"/>
              <a:t>Gardening assistant</a:t>
            </a:r>
          </a:p>
          <a:p>
            <a:pPr>
              <a:lnSpc>
                <a:spcPct val="80000"/>
              </a:lnSpc>
            </a:pPr>
            <a:r>
              <a:rPr lang="en-GB" altLang="es-ES" sz="2400" dirty="0" smtClean="0"/>
              <a:t>Vocational Training </a:t>
            </a:r>
            <a:r>
              <a:rPr lang="en-GB" altLang="es-ES" sz="2400" dirty="0" smtClean="0"/>
              <a:t> ( Diploma)</a:t>
            </a:r>
            <a:endParaRPr lang="en-GB" altLang="es-ES" sz="2400" dirty="0" smtClean="0"/>
          </a:p>
          <a:p>
            <a:pPr lvl="1">
              <a:lnSpc>
                <a:spcPct val="80000"/>
              </a:lnSpc>
            </a:pPr>
            <a:r>
              <a:rPr lang="en-GB" altLang="es-ES" sz="2000" dirty="0" smtClean="0"/>
              <a:t>Gardening</a:t>
            </a:r>
          </a:p>
          <a:p>
            <a:pPr lvl="1">
              <a:lnSpc>
                <a:spcPct val="80000"/>
              </a:lnSpc>
            </a:pPr>
            <a:r>
              <a:rPr lang="en-GB" altLang="es-ES" sz="2000" dirty="0" smtClean="0"/>
              <a:t>Cook</a:t>
            </a:r>
          </a:p>
          <a:p>
            <a:pPr>
              <a:lnSpc>
                <a:spcPct val="80000"/>
              </a:lnSpc>
            </a:pPr>
            <a:r>
              <a:rPr lang="en-GB" altLang="es-ES" sz="2400" dirty="0" smtClean="0"/>
              <a:t>Vocational Training (Higher Degree)</a:t>
            </a:r>
          </a:p>
          <a:p>
            <a:pPr lvl="1">
              <a:lnSpc>
                <a:spcPct val="80000"/>
              </a:lnSpc>
            </a:pPr>
            <a:r>
              <a:rPr lang="en-GB" altLang="es-ES" sz="2000" dirty="0" smtClean="0"/>
              <a:t>Travel Agent’s</a:t>
            </a:r>
          </a:p>
          <a:p>
            <a:pPr lvl="1">
              <a:lnSpc>
                <a:spcPct val="80000"/>
              </a:lnSpc>
            </a:pPr>
            <a:r>
              <a:rPr lang="en-GB" altLang="es-ES" sz="2000" dirty="0" smtClean="0"/>
              <a:t>Social Inclusion</a:t>
            </a:r>
          </a:p>
          <a:p>
            <a:pPr lvl="1">
              <a:lnSpc>
                <a:spcPct val="80000"/>
              </a:lnSpc>
            </a:pPr>
            <a:r>
              <a:rPr lang="en-GB" altLang="es-ES" sz="2000" dirty="0" smtClean="0"/>
              <a:t>Nursery School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s-ES" sz="2400" dirty="0" smtClean="0"/>
              <a:t>Support classes for Migrants </a:t>
            </a:r>
            <a:endParaRPr lang="en-GB" altLang="es-ES" sz="2400" dirty="0" smtClean="0"/>
          </a:p>
          <a:p>
            <a:pPr eaLnBrk="1" hangingPunct="1">
              <a:lnSpc>
                <a:spcPct val="80000"/>
              </a:lnSpc>
            </a:pPr>
            <a:endParaRPr lang="es-ES" altLang="es-ES" sz="2400" dirty="0" smtClean="0">
              <a:solidFill>
                <a:srgbClr val="000099"/>
              </a:solidFill>
            </a:endParaRPr>
          </a:p>
        </p:txBody>
      </p:sp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EDUCATION</a:t>
            </a:r>
            <a:r>
              <a:rPr lang="es-ES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7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7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7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7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7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7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7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7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7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7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7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7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79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79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79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79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79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79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679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79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79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79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79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79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679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79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79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6793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6793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6793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3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s-ES" altLang="es-ES" sz="2000" b="1" dirty="0" smtClean="0"/>
              <a:t>STUDENTS: 1200 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s-ES" sz="2000" b="1" dirty="0" smtClean="0"/>
              <a:t>TEACHERS: 110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s-ES" sz="2000" b="1" dirty="0" smtClean="0"/>
              <a:t>MANAGEMENT BOARD:</a:t>
            </a:r>
            <a:endParaRPr lang="en-GB" altLang="es-ES" sz="2000" b="1" dirty="0" smtClean="0"/>
          </a:p>
          <a:p>
            <a:pPr lvl="1" eaLnBrk="1" hangingPunct="1">
              <a:lnSpc>
                <a:spcPct val="80000"/>
              </a:lnSpc>
            </a:pPr>
            <a:r>
              <a:rPr lang="en-GB" altLang="es-ES" dirty="0" smtClean="0"/>
              <a:t>Principal</a:t>
            </a:r>
            <a:endParaRPr lang="en-GB" altLang="es-ES" sz="2400" dirty="0" smtClean="0"/>
          </a:p>
          <a:p>
            <a:pPr lvl="1" eaLnBrk="1" hangingPunct="1">
              <a:lnSpc>
                <a:spcPct val="80000"/>
              </a:lnSpc>
            </a:pPr>
            <a:r>
              <a:rPr lang="en-GB" altLang="es-ES" dirty="0" smtClean="0"/>
              <a:t>Head</a:t>
            </a:r>
            <a:r>
              <a:rPr lang="en-GB" altLang="es-ES" sz="2400" dirty="0" smtClean="0"/>
              <a:t> of Studies</a:t>
            </a:r>
          </a:p>
          <a:p>
            <a:pPr lvl="1" eaLnBrk="1" hangingPunct="1">
              <a:lnSpc>
                <a:spcPct val="80000"/>
              </a:lnSpc>
            </a:pPr>
            <a:r>
              <a:rPr lang="en-GB" altLang="es-ES" sz="2400" dirty="0" smtClean="0"/>
              <a:t>3 Assistants to the Head of Studies</a:t>
            </a:r>
          </a:p>
          <a:p>
            <a:pPr lvl="1" eaLnBrk="1" hangingPunct="1">
              <a:lnSpc>
                <a:spcPct val="80000"/>
              </a:lnSpc>
            </a:pPr>
            <a:r>
              <a:rPr lang="en-GB" altLang="es-ES" sz="2400" dirty="0" smtClean="0"/>
              <a:t>Administrator/Secretary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s-ES" sz="2000" b="1" dirty="0" smtClean="0"/>
              <a:t>Non-</a:t>
            </a:r>
            <a:r>
              <a:rPr lang="es-ES" altLang="es-ES" sz="2000" b="1" dirty="0" err="1" smtClean="0"/>
              <a:t>teaching</a:t>
            </a:r>
            <a:r>
              <a:rPr lang="es-ES" altLang="es-ES" sz="2000" b="1" dirty="0" smtClean="0"/>
              <a:t> staff: </a:t>
            </a:r>
          </a:p>
          <a:p>
            <a:pPr lvl="1" eaLnBrk="1" hangingPunct="1">
              <a:lnSpc>
                <a:spcPct val="80000"/>
              </a:lnSpc>
            </a:pPr>
            <a:r>
              <a:rPr lang="es-ES" altLang="es-ES" sz="2000" dirty="0" smtClean="0"/>
              <a:t>4 </a:t>
            </a:r>
            <a:r>
              <a:rPr lang="es-ES" altLang="es-ES" sz="2000" dirty="0" err="1" smtClean="0"/>
              <a:t>caretakers</a:t>
            </a:r>
            <a:endParaRPr lang="es-ES" altLang="es-ES" sz="2000" dirty="0" smtClean="0"/>
          </a:p>
          <a:p>
            <a:pPr lvl="1" eaLnBrk="1" hangingPunct="1">
              <a:lnSpc>
                <a:spcPct val="80000"/>
              </a:lnSpc>
            </a:pPr>
            <a:r>
              <a:rPr lang="es-ES" altLang="es-ES" sz="2000" dirty="0" smtClean="0"/>
              <a:t>4 </a:t>
            </a:r>
            <a:r>
              <a:rPr lang="es-ES" altLang="es-ES" sz="2000" dirty="0" err="1" smtClean="0"/>
              <a:t>cleaners</a:t>
            </a:r>
            <a:endParaRPr lang="es-ES" altLang="es-ES" sz="2000" dirty="0" smtClean="0"/>
          </a:p>
          <a:p>
            <a:pPr lvl="1" eaLnBrk="1" hangingPunct="1">
              <a:lnSpc>
                <a:spcPct val="80000"/>
              </a:lnSpc>
            </a:pPr>
            <a:r>
              <a:rPr lang="es-ES" altLang="es-ES" sz="2000" dirty="0" smtClean="0"/>
              <a:t>2 </a:t>
            </a:r>
            <a:r>
              <a:rPr lang="es-ES" altLang="es-ES" sz="2000" dirty="0" err="1" smtClean="0"/>
              <a:t>administrative</a:t>
            </a:r>
            <a:r>
              <a:rPr lang="es-ES" altLang="es-ES" sz="2000" dirty="0" smtClean="0"/>
              <a:t> </a:t>
            </a:r>
            <a:r>
              <a:rPr lang="es-ES" altLang="es-ES" sz="2000" dirty="0" err="1" smtClean="0"/>
              <a:t>officers</a:t>
            </a:r>
            <a:endParaRPr lang="es-ES" altLang="es-ES" sz="2000" dirty="0" smtClean="0"/>
          </a:p>
          <a:p>
            <a:pPr eaLnBrk="1" hangingPunct="1">
              <a:lnSpc>
                <a:spcPct val="80000"/>
              </a:lnSpc>
            </a:pPr>
            <a:endParaRPr lang="es-ES" altLang="es-ES" sz="2000" dirty="0" smtClean="0"/>
          </a:p>
        </p:txBody>
      </p:sp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OUR SCHOOL IN NUMBERS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219" y="4221088"/>
            <a:ext cx="2347913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484784"/>
            <a:ext cx="212725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3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98" decel="100000" fill="hold"/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98" decel="100000" fill="hold"/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98" decel="100000" fill="hold"/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98" decel="100000" fill="hold"/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8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8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98" decel="100000" fill="hold"/>
                                        <p:tgtEl>
                                          <p:spTgt spid="98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8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8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98" decel="100000" fill="hold"/>
                                        <p:tgtEl>
                                          <p:spTgt spid="98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8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8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98" decel="100000" fill="hold"/>
                                        <p:tgtEl>
                                          <p:spTgt spid="98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8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8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98" decel="100000" fill="hold"/>
                                        <p:tgtEl>
                                          <p:spTgt spid="98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83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83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98" decel="100000" fill="hold"/>
                                        <p:tgtEl>
                                          <p:spTgt spid="983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983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83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98" decel="100000" fill="hold"/>
                                        <p:tgtEl>
                                          <p:spTgt spid="983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983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83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98" decel="100000" fill="hold"/>
                                        <p:tgtEl>
                                          <p:spTgt spid="983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7" grpId="0" build="p"/>
      <p:bldP spid="9830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5" name="Rectangle 3"/>
          <p:cNvSpPr>
            <a:spLocks noGrp="1" noChangeArrowheads="1"/>
          </p:cNvSpPr>
          <p:nvPr>
            <p:ph idx="1"/>
          </p:nvPr>
        </p:nvSpPr>
        <p:spPr>
          <a:xfrm>
            <a:off x="590550" y="1785938"/>
            <a:ext cx="8229600" cy="43291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altLang="es-ES" sz="2800" b="1" dirty="0" smtClean="0"/>
              <a:t>Starts: 8.30</a:t>
            </a:r>
          </a:p>
          <a:p>
            <a:pPr>
              <a:lnSpc>
                <a:spcPct val="90000"/>
              </a:lnSpc>
            </a:pPr>
            <a:r>
              <a:rPr lang="en-GB" altLang="es-ES" sz="2800" b="1" dirty="0" smtClean="0"/>
              <a:t>Finishes: 14.30</a:t>
            </a:r>
          </a:p>
          <a:p>
            <a:pPr>
              <a:lnSpc>
                <a:spcPct val="90000"/>
              </a:lnSpc>
            </a:pPr>
            <a:r>
              <a:rPr lang="en-GB" altLang="es-ES" sz="2800" b="1" dirty="0" smtClean="0"/>
              <a:t>6 teaching periods of 55 minutes</a:t>
            </a:r>
          </a:p>
          <a:p>
            <a:pPr>
              <a:lnSpc>
                <a:spcPct val="90000"/>
              </a:lnSpc>
            </a:pPr>
            <a:r>
              <a:rPr lang="en-GB" altLang="es-ES" sz="2800" b="1" dirty="0" smtClean="0"/>
              <a:t>A 25 minute break</a:t>
            </a:r>
          </a:p>
          <a:p>
            <a:pPr>
              <a:lnSpc>
                <a:spcPct val="90000"/>
              </a:lnSpc>
            </a:pPr>
            <a:r>
              <a:rPr lang="en-GB" altLang="es-ES" sz="2800" b="1" dirty="0" smtClean="0"/>
              <a:t>Each teacher teaches a subject. We are all specialists.</a:t>
            </a:r>
          </a:p>
          <a:p>
            <a:pPr>
              <a:lnSpc>
                <a:spcPct val="90000"/>
              </a:lnSpc>
            </a:pPr>
            <a:r>
              <a:rPr lang="en-GB" altLang="es-ES" sz="2800" b="1" dirty="0" smtClean="0"/>
              <a:t>For teachers: 20 teaching periods a week + 9 complementary periods.</a:t>
            </a:r>
          </a:p>
          <a:p>
            <a:pPr>
              <a:lnSpc>
                <a:spcPct val="90000"/>
              </a:lnSpc>
            </a:pPr>
            <a:r>
              <a:rPr lang="en-GB" altLang="es-ES" sz="2800" b="1" dirty="0" smtClean="0"/>
              <a:t>For students: 30 lessons a week.</a:t>
            </a:r>
          </a:p>
          <a:p>
            <a:pPr algn="just" eaLnBrk="1" hangingPunct="1">
              <a:lnSpc>
                <a:spcPct val="90000"/>
              </a:lnSpc>
            </a:pPr>
            <a:endParaRPr lang="en-GB" altLang="es-ES" sz="2800" b="1" dirty="0" smtClean="0">
              <a:solidFill>
                <a:srgbClr val="000066"/>
              </a:solidFill>
            </a:endParaRPr>
          </a:p>
          <a:p>
            <a:pPr algn="just" eaLnBrk="1" hangingPunct="1">
              <a:lnSpc>
                <a:spcPct val="90000"/>
              </a:lnSpc>
            </a:pPr>
            <a:endParaRPr lang="es-ES" altLang="es-ES" sz="2800" b="1" dirty="0" smtClean="0">
              <a:solidFill>
                <a:srgbClr val="000066"/>
              </a:solidFill>
            </a:endParaRPr>
          </a:p>
        </p:txBody>
      </p:sp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 SCHOOL DAY:</a:t>
            </a: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2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2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2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2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2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2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2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2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2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2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2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2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2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2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2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2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2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2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2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2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2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2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2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2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5" grpId="0" build="p"/>
      <p:bldP spid="1720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16113"/>
            <a:ext cx="8229600" cy="4105275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s-ES" altLang="es-ES" sz="2400" b="1" dirty="0" err="1" smtClean="0"/>
              <a:t>Compensatory</a:t>
            </a:r>
            <a:r>
              <a:rPr lang="es-ES" altLang="es-ES" sz="2400" b="1" dirty="0" smtClean="0"/>
              <a:t> </a:t>
            </a:r>
            <a:r>
              <a:rPr lang="es-ES" altLang="es-ES" sz="2400" b="1" dirty="0" err="1" smtClean="0"/>
              <a:t>Educational</a:t>
            </a:r>
            <a:r>
              <a:rPr lang="es-ES" altLang="es-ES" sz="2400" b="1" dirty="0" smtClean="0"/>
              <a:t> </a:t>
            </a:r>
            <a:r>
              <a:rPr lang="es-ES" altLang="es-ES" sz="2400" b="1" dirty="0" err="1" smtClean="0"/>
              <a:t>Programme</a:t>
            </a:r>
            <a:r>
              <a:rPr lang="es-ES" altLang="es-ES" sz="2400" b="1" dirty="0" smtClean="0"/>
              <a:t>. (</a:t>
            </a:r>
            <a:r>
              <a:rPr lang="es-ES" altLang="es-ES" sz="2400" b="1" dirty="0" err="1" smtClean="0"/>
              <a:t>National</a:t>
            </a:r>
            <a:r>
              <a:rPr lang="es-ES" altLang="es-ES" sz="2400" b="1" dirty="0" smtClean="0"/>
              <a:t> </a:t>
            </a:r>
            <a:r>
              <a:rPr lang="es-ES" altLang="es-ES" sz="2400" b="1" dirty="0" err="1" smtClean="0"/>
              <a:t>Award</a:t>
            </a:r>
            <a:r>
              <a:rPr lang="es-ES" altLang="es-ES" sz="2400" b="1" dirty="0" smtClean="0"/>
              <a:t>) </a:t>
            </a:r>
          </a:p>
          <a:p>
            <a:pPr eaLnBrk="1" hangingPunct="1"/>
            <a:r>
              <a:rPr lang="es-ES" altLang="es-ES" sz="2400" b="1" dirty="0" err="1" smtClean="0"/>
              <a:t>Action</a:t>
            </a:r>
            <a:r>
              <a:rPr lang="es-ES" altLang="es-ES" sz="2400" b="1" dirty="0" smtClean="0"/>
              <a:t> plan </a:t>
            </a:r>
            <a:r>
              <a:rPr lang="es-ES" altLang="es-ES" sz="2400" b="1" dirty="0" err="1" smtClean="0"/>
              <a:t>for</a:t>
            </a:r>
            <a:r>
              <a:rPr lang="es-ES" altLang="es-ES" sz="2400" b="1" dirty="0" smtClean="0"/>
              <a:t> </a:t>
            </a:r>
            <a:r>
              <a:rPr lang="es-ES" altLang="es-ES" sz="2400" b="1" dirty="0" err="1" smtClean="0"/>
              <a:t>reading</a:t>
            </a:r>
            <a:r>
              <a:rPr lang="es-ES" altLang="es-ES" sz="2400" b="1" dirty="0" smtClean="0"/>
              <a:t> </a:t>
            </a:r>
            <a:r>
              <a:rPr lang="es-ES" altLang="es-ES" sz="2400" b="1" dirty="0" err="1" smtClean="0"/>
              <a:t>encouragement</a:t>
            </a:r>
            <a:r>
              <a:rPr lang="es-ES" altLang="es-ES" sz="2400" b="1" dirty="0" smtClean="0"/>
              <a:t>. (3rd </a:t>
            </a:r>
            <a:r>
              <a:rPr lang="es-ES" altLang="es-ES" sz="2400" b="1" dirty="0" err="1" smtClean="0"/>
              <a:t>National</a:t>
            </a:r>
            <a:r>
              <a:rPr lang="es-ES" altLang="es-ES" sz="2400" b="1" dirty="0" smtClean="0"/>
              <a:t> </a:t>
            </a:r>
            <a:r>
              <a:rPr lang="es-ES" altLang="es-ES" sz="2400" b="1" dirty="0" err="1" smtClean="0"/>
              <a:t>Award</a:t>
            </a:r>
            <a:r>
              <a:rPr lang="es-ES" altLang="es-ES" sz="2400" b="1" dirty="0" smtClean="0"/>
              <a:t> </a:t>
            </a:r>
            <a:r>
              <a:rPr lang="es-ES" altLang="es-ES" sz="2400" b="1" dirty="0" err="1" smtClean="0"/>
              <a:t>for</a:t>
            </a:r>
            <a:r>
              <a:rPr lang="es-ES" altLang="es-ES" sz="2400" b="1" dirty="0" smtClean="0"/>
              <a:t> </a:t>
            </a:r>
            <a:r>
              <a:rPr lang="es-ES" altLang="es-ES" sz="2400" b="1" dirty="0" err="1" smtClean="0"/>
              <a:t>Projects</a:t>
            </a:r>
            <a:r>
              <a:rPr lang="es-ES" altLang="es-ES" sz="2400" b="1" dirty="0" smtClean="0"/>
              <a:t> </a:t>
            </a:r>
            <a:r>
              <a:rPr lang="es-ES" altLang="es-ES" sz="2400" b="1" dirty="0" err="1" smtClean="0"/>
              <a:t>for</a:t>
            </a:r>
            <a:r>
              <a:rPr lang="es-ES" altLang="es-ES" sz="2400" b="1" dirty="0" smtClean="0"/>
              <a:t> </a:t>
            </a:r>
            <a:r>
              <a:rPr lang="es-ES" altLang="es-ES" sz="2400" b="1" dirty="0" err="1" smtClean="0"/>
              <a:t>the</a:t>
            </a:r>
            <a:r>
              <a:rPr lang="es-ES" altLang="es-ES" sz="2400" b="1" dirty="0" smtClean="0"/>
              <a:t> </a:t>
            </a:r>
            <a:r>
              <a:rPr lang="es-ES" altLang="es-ES" sz="2400" b="1" dirty="0" err="1" smtClean="0"/>
              <a:t>Innovation</a:t>
            </a:r>
            <a:r>
              <a:rPr lang="es-ES" altLang="es-ES" sz="2400" b="1" dirty="0" smtClean="0"/>
              <a:t> and </a:t>
            </a:r>
            <a:r>
              <a:rPr lang="es-ES" altLang="es-ES" sz="2400" b="1" dirty="0" err="1" smtClean="0"/>
              <a:t>Improvement</a:t>
            </a:r>
            <a:r>
              <a:rPr lang="es-ES" altLang="es-ES" sz="2400" b="1" dirty="0" smtClean="0"/>
              <a:t> of </a:t>
            </a:r>
            <a:r>
              <a:rPr lang="es-ES" altLang="es-ES" sz="2400" b="1" dirty="0" err="1" smtClean="0"/>
              <a:t>School</a:t>
            </a:r>
            <a:r>
              <a:rPr lang="es-ES" altLang="es-ES" sz="2400" b="1" dirty="0" smtClean="0"/>
              <a:t> </a:t>
            </a:r>
            <a:r>
              <a:rPr lang="es-ES" altLang="es-ES" sz="2400" b="1" dirty="0" err="1" smtClean="0"/>
              <a:t>Libraries</a:t>
            </a:r>
            <a:r>
              <a:rPr lang="es-ES" altLang="es-ES" sz="2400" b="1" dirty="0" smtClean="0"/>
              <a:t>)</a:t>
            </a:r>
          </a:p>
          <a:p>
            <a:pPr eaLnBrk="1" hangingPunct="1"/>
            <a:r>
              <a:rPr lang="es-ES" altLang="es-ES" sz="2400" b="1" dirty="0" err="1" smtClean="0"/>
              <a:t>Temporary</a:t>
            </a:r>
            <a:r>
              <a:rPr lang="es-ES" altLang="es-ES" sz="2400" b="1" dirty="0" smtClean="0"/>
              <a:t> </a:t>
            </a:r>
            <a:r>
              <a:rPr lang="es-ES" altLang="es-ES" sz="2400" b="1" dirty="0" err="1" smtClean="0"/>
              <a:t>class</a:t>
            </a:r>
            <a:r>
              <a:rPr lang="es-ES" altLang="es-ES" sz="2400" b="1" dirty="0" smtClean="0"/>
              <a:t> </a:t>
            </a:r>
            <a:r>
              <a:rPr lang="es-ES" altLang="es-ES" sz="2400" b="1" dirty="0" err="1" smtClean="0"/>
              <a:t>for</a:t>
            </a:r>
            <a:r>
              <a:rPr lang="es-ES" altLang="es-ES" sz="2400" b="1" dirty="0" smtClean="0"/>
              <a:t> </a:t>
            </a:r>
            <a:r>
              <a:rPr lang="es-ES" altLang="es-ES" sz="2400" b="1" dirty="0" err="1" smtClean="0"/>
              <a:t>foreigners</a:t>
            </a:r>
            <a:r>
              <a:rPr lang="es-ES" altLang="es-ES" sz="2400" b="1" dirty="0" smtClean="0"/>
              <a:t>’ </a:t>
            </a:r>
            <a:r>
              <a:rPr lang="es-ES" altLang="es-ES" sz="2400" b="1" dirty="0" err="1" smtClean="0"/>
              <a:t>inclusion</a:t>
            </a:r>
            <a:r>
              <a:rPr lang="es-ES" altLang="es-ES" sz="2400" b="1" dirty="0" smtClean="0"/>
              <a:t>: </a:t>
            </a:r>
          </a:p>
          <a:p>
            <a:pPr lvl="1" eaLnBrk="1" hangingPunct="1"/>
            <a:r>
              <a:rPr lang="es-ES" altLang="es-ES" sz="2000" b="1" dirty="0" err="1" smtClean="0"/>
              <a:t>Undocumented</a:t>
            </a:r>
            <a:r>
              <a:rPr lang="es-ES" altLang="es-ES" sz="2000" b="1" dirty="0" smtClean="0"/>
              <a:t> </a:t>
            </a:r>
            <a:r>
              <a:rPr lang="es-ES" altLang="es-ES" sz="2000" b="1" dirty="0" err="1" smtClean="0"/>
              <a:t>students</a:t>
            </a:r>
            <a:r>
              <a:rPr lang="es-ES" altLang="es-ES" sz="2000" b="1" dirty="0" smtClean="0"/>
              <a:t>  </a:t>
            </a:r>
          </a:p>
          <a:p>
            <a:pPr lvl="1" eaLnBrk="1" hangingPunct="1"/>
            <a:r>
              <a:rPr lang="es-ES" altLang="es-ES" sz="2000" b="1" dirty="0" err="1" smtClean="0"/>
              <a:t>They</a:t>
            </a:r>
            <a:r>
              <a:rPr lang="es-ES" altLang="es-ES" sz="2000" b="1" dirty="0" smtClean="0"/>
              <a:t> come </a:t>
            </a:r>
            <a:r>
              <a:rPr lang="es-ES" altLang="es-ES" sz="2000" b="1" dirty="0" err="1" smtClean="0"/>
              <a:t>from</a:t>
            </a:r>
            <a:r>
              <a:rPr lang="es-ES" altLang="es-ES" sz="2000" b="1" dirty="0" smtClean="0"/>
              <a:t> </a:t>
            </a:r>
            <a:r>
              <a:rPr lang="es-ES" altLang="es-ES" sz="2000" b="1" dirty="0" err="1" smtClean="0"/>
              <a:t>Morocco</a:t>
            </a:r>
            <a:endParaRPr lang="es-ES" altLang="es-ES" sz="2000" b="1" dirty="0" smtClean="0"/>
          </a:p>
          <a:p>
            <a:pPr lvl="1" eaLnBrk="1" hangingPunct="1"/>
            <a:r>
              <a:rPr lang="es-ES" altLang="es-ES" sz="2000" b="1" dirty="0" err="1" smtClean="0"/>
              <a:t>They</a:t>
            </a:r>
            <a:r>
              <a:rPr lang="es-ES" altLang="es-ES" sz="2000" b="1" dirty="0" smtClean="0"/>
              <a:t> </a:t>
            </a:r>
            <a:r>
              <a:rPr lang="es-ES" altLang="es-ES" sz="2000" b="1" dirty="0" err="1" smtClean="0"/>
              <a:t>can’t</a:t>
            </a:r>
            <a:r>
              <a:rPr lang="es-ES" altLang="es-ES" sz="2000" b="1" dirty="0" smtClean="0"/>
              <a:t> </a:t>
            </a:r>
            <a:r>
              <a:rPr lang="es-ES" altLang="es-ES" sz="2000" b="1" dirty="0" err="1" smtClean="0"/>
              <a:t>speak</a:t>
            </a:r>
            <a:r>
              <a:rPr lang="es-ES" altLang="es-ES" sz="2000" b="1" dirty="0" smtClean="0"/>
              <a:t> </a:t>
            </a:r>
            <a:r>
              <a:rPr lang="es-ES" altLang="es-ES" sz="2000" b="1" dirty="0" err="1" smtClean="0"/>
              <a:t>Spanish</a:t>
            </a:r>
            <a:endParaRPr lang="es-ES" altLang="es-ES" sz="2000" b="1" dirty="0" smtClean="0"/>
          </a:p>
          <a:p>
            <a:pPr lvl="1" eaLnBrk="1" hangingPunct="1"/>
            <a:r>
              <a:rPr lang="es-ES" altLang="es-ES" sz="2000" b="1" dirty="0" err="1" smtClean="0"/>
              <a:t>They</a:t>
            </a:r>
            <a:r>
              <a:rPr lang="es-ES" altLang="es-ES" sz="2000" b="1" dirty="0" smtClean="0"/>
              <a:t> are </a:t>
            </a:r>
            <a:r>
              <a:rPr lang="es-ES" altLang="es-ES" sz="2000" b="1" dirty="0" err="1" smtClean="0"/>
              <a:t>fostered</a:t>
            </a:r>
            <a:r>
              <a:rPr lang="es-ES" altLang="es-ES" sz="2000" b="1" dirty="0" smtClean="0"/>
              <a:t> </a:t>
            </a:r>
            <a:r>
              <a:rPr lang="es-ES" altLang="es-ES" sz="2000" b="1" dirty="0" err="1" smtClean="0"/>
              <a:t>by</a:t>
            </a:r>
            <a:r>
              <a:rPr lang="es-ES" altLang="es-ES" sz="2000" b="1" dirty="0" smtClean="0"/>
              <a:t> </a:t>
            </a:r>
            <a:r>
              <a:rPr lang="es-ES" altLang="es-ES" sz="2000" b="1" dirty="0" err="1" smtClean="0"/>
              <a:t>the</a:t>
            </a:r>
            <a:r>
              <a:rPr lang="es-ES" altLang="es-ES" sz="2000" b="1" dirty="0" smtClean="0"/>
              <a:t> social </a:t>
            </a:r>
            <a:r>
              <a:rPr lang="es-ES" altLang="es-ES" sz="2000" b="1" dirty="0" err="1" smtClean="0"/>
              <a:t>services</a:t>
            </a:r>
            <a:endParaRPr lang="es-ES" altLang="es-ES" sz="2000" b="1" dirty="0" smtClean="0"/>
          </a:p>
          <a:p>
            <a:pPr lvl="1" eaLnBrk="1" hangingPunct="1"/>
            <a:r>
              <a:rPr lang="es-ES" altLang="es-ES" sz="2000" b="1" dirty="0" err="1" smtClean="0"/>
              <a:t>Objective</a:t>
            </a:r>
            <a:r>
              <a:rPr lang="es-ES" altLang="es-ES" sz="2000" b="1" dirty="0" smtClean="0"/>
              <a:t>: to </a:t>
            </a:r>
            <a:r>
              <a:rPr lang="es-ES" altLang="es-ES" sz="2000" b="1" dirty="0" err="1" smtClean="0"/>
              <a:t>learn</a:t>
            </a:r>
            <a:r>
              <a:rPr lang="es-ES" altLang="es-ES" sz="2000" b="1" dirty="0" smtClean="0"/>
              <a:t> </a:t>
            </a:r>
            <a:r>
              <a:rPr lang="es-ES" altLang="es-ES" sz="2000" b="1" dirty="0" err="1" smtClean="0"/>
              <a:t>Spanish</a:t>
            </a:r>
            <a:r>
              <a:rPr lang="es-ES" altLang="es-ES" sz="2000" b="1" dirty="0" smtClean="0"/>
              <a:t> and </a:t>
            </a:r>
            <a:r>
              <a:rPr lang="es-ES" altLang="es-ES" sz="2000" b="1" dirty="0" err="1" smtClean="0"/>
              <a:t>become</a:t>
            </a:r>
            <a:r>
              <a:rPr lang="es-ES" altLang="es-ES" sz="2000" b="1" dirty="0" smtClean="0"/>
              <a:t> </a:t>
            </a:r>
            <a:r>
              <a:rPr lang="es-ES" altLang="es-ES" sz="2000" b="1" dirty="0" err="1" smtClean="0"/>
              <a:t>part</a:t>
            </a:r>
            <a:r>
              <a:rPr lang="es-ES" altLang="es-ES" sz="2000" b="1" dirty="0" smtClean="0"/>
              <a:t> of </a:t>
            </a:r>
            <a:r>
              <a:rPr lang="es-ES" altLang="es-ES" sz="2000" b="1" dirty="0" err="1" smtClean="0"/>
              <a:t>the</a:t>
            </a:r>
            <a:r>
              <a:rPr lang="es-ES" altLang="es-ES" sz="2000" b="1" dirty="0" smtClean="0"/>
              <a:t> Standard </a:t>
            </a:r>
            <a:r>
              <a:rPr lang="es-ES" altLang="es-ES" sz="2000" b="1" dirty="0" err="1" smtClean="0"/>
              <a:t>Educational</a:t>
            </a:r>
            <a:r>
              <a:rPr lang="es-ES" altLang="es-ES" sz="2000" b="1" dirty="0" smtClean="0"/>
              <a:t> </a:t>
            </a:r>
            <a:r>
              <a:rPr lang="es-ES" altLang="es-ES" sz="2000" b="1" dirty="0" err="1" smtClean="0"/>
              <a:t>System</a:t>
            </a:r>
            <a:endParaRPr lang="es-ES" altLang="es-ES" sz="2000" b="1" dirty="0" smtClean="0"/>
          </a:p>
          <a:p>
            <a:pPr lvl="1" eaLnBrk="1" hangingPunct="1"/>
            <a:endParaRPr lang="es-ES" altLang="es-ES" sz="2000" b="1" dirty="0" smtClean="0">
              <a:solidFill>
                <a:srgbClr val="000099"/>
              </a:solidFill>
            </a:endParaRPr>
          </a:p>
        </p:txBody>
      </p:sp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s-ES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INSTITUTIONAL</a:t>
            </a:r>
            <a:br>
              <a:rPr lang="es-ES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s-ES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PROGRAMMES</a:t>
            </a: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s-ES" altLang="es-ES" sz="2000" b="1" dirty="0" err="1" smtClean="0"/>
              <a:t>Compilation</a:t>
            </a:r>
            <a:r>
              <a:rPr lang="es-ES" altLang="es-ES" sz="2000" b="1" dirty="0" smtClean="0"/>
              <a:t>, </a:t>
            </a:r>
            <a:r>
              <a:rPr lang="es-ES" altLang="es-ES" sz="2000" b="1" dirty="0" err="1" smtClean="0"/>
              <a:t>registering</a:t>
            </a:r>
            <a:r>
              <a:rPr lang="es-ES" altLang="es-ES" sz="2000" b="1" dirty="0" smtClean="0"/>
              <a:t>, </a:t>
            </a:r>
            <a:r>
              <a:rPr lang="es-ES" altLang="es-ES" sz="2000" b="1" dirty="0" err="1" smtClean="0"/>
              <a:t>purchase</a:t>
            </a:r>
            <a:r>
              <a:rPr lang="es-ES" altLang="es-ES" sz="2000" b="1" dirty="0" smtClean="0"/>
              <a:t>, </a:t>
            </a:r>
            <a:r>
              <a:rPr lang="es-ES" altLang="es-ES" sz="2000" b="1" dirty="0" err="1" smtClean="0"/>
              <a:t>custody</a:t>
            </a:r>
            <a:r>
              <a:rPr lang="es-ES" altLang="es-ES" sz="2000" b="1" dirty="0" smtClean="0"/>
              <a:t> of </a:t>
            </a:r>
            <a:r>
              <a:rPr lang="es-ES" altLang="es-ES" sz="2000" b="1" dirty="0" err="1" smtClean="0"/>
              <a:t>bibliographic</a:t>
            </a:r>
            <a:r>
              <a:rPr lang="es-ES" altLang="es-ES" sz="2000" b="1" dirty="0" smtClean="0"/>
              <a:t> </a:t>
            </a:r>
            <a:r>
              <a:rPr lang="es-ES" altLang="es-ES" sz="2000" b="1" dirty="0" err="1" smtClean="0"/>
              <a:t>resources</a:t>
            </a:r>
            <a:r>
              <a:rPr lang="es-ES" altLang="es-ES" sz="2000" b="1" dirty="0" smtClean="0"/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s-ES" sz="2000" b="1" dirty="0" smtClean="0"/>
              <a:t>Project </a:t>
            </a:r>
            <a:r>
              <a:rPr lang="es-ES" altLang="es-ES" sz="2000" b="1" dirty="0" err="1" smtClean="0"/>
              <a:t>to</a:t>
            </a:r>
            <a:r>
              <a:rPr lang="es-ES" altLang="es-ES" sz="2000" b="1" dirty="0" smtClean="0"/>
              <a:t> </a:t>
            </a:r>
            <a:r>
              <a:rPr lang="es-ES" altLang="es-ES" sz="2000" b="1" dirty="0" err="1" smtClean="0"/>
              <a:t>encourage</a:t>
            </a:r>
            <a:r>
              <a:rPr lang="es-ES" altLang="es-ES" sz="2000" b="1" dirty="0" smtClean="0"/>
              <a:t> </a:t>
            </a:r>
            <a:r>
              <a:rPr lang="es-ES" altLang="es-ES" sz="2000" b="1" dirty="0" err="1" smtClean="0"/>
              <a:t>reading</a:t>
            </a:r>
            <a:r>
              <a:rPr lang="es-ES" altLang="es-ES" sz="2000" b="1" dirty="0" smtClean="0"/>
              <a:t> </a:t>
            </a:r>
            <a:r>
              <a:rPr lang="es-ES" altLang="es-ES" sz="2000" b="1" dirty="0" err="1" smtClean="0"/>
              <a:t>for</a:t>
            </a:r>
            <a:r>
              <a:rPr lang="es-ES" altLang="es-ES" sz="2000" b="1" dirty="0" smtClean="0"/>
              <a:t> </a:t>
            </a:r>
            <a:r>
              <a:rPr lang="es-ES" altLang="es-ES" sz="2000" b="1" dirty="0" err="1" smtClean="0"/>
              <a:t>pleasure</a:t>
            </a:r>
            <a:r>
              <a:rPr lang="es-ES" altLang="es-ES" sz="2000" b="1" dirty="0" smtClean="0"/>
              <a:t> </a:t>
            </a:r>
            <a:r>
              <a:rPr lang="es-ES" altLang="es-ES" sz="2000" b="1" dirty="0" smtClean="0"/>
              <a:t>and </a:t>
            </a:r>
            <a:r>
              <a:rPr lang="es-ES" altLang="es-ES" sz="2000" b="1" dirty="0" err="1" smtClean="0"/>
              <a:t>activities</a:t>
            </a:r>
            <a:r>
              <a:rPr lang="es-ES" altLang="es-ES" sz="2000" b="1" dirty="0" smtClean="0"/>
              <a:t> to </a:t>
            </a:r>
            <a:r>
              <a:rPr lang="es-ES" altLang="es-ES" sz="2000" b="1" dirty="0" err="1" smtClean="0"/>
              <a:t>promote</a:t>
            </a:r>
            <a:r>
              <a:rPr lang="es-ES" altLang="es-ES" sz="2000" b="1" dirty="0" smtClean="0"/>
              <a:t> </a:t>
            </a:r>
            <a:r>
              <a:rPr lang="es-ES" altLang="es-ES" sz="2000" b="1" dirty="0" err="1" smtClean="0"/>
              <a:t>the</a:t>
            </a:r>
            <a:r>
              <a:rPr lang="es-ES" altLang="es-ES" sz="2000" b="1" dirty="0" smtClean="0"/>
              <a:t> use of </a:t>
            </a:r>
            <a:r>
              <a:rPr lang="es-ES" altLang="es-ES" sz="2000" b="1" dirty="0" err="1" smtClean="0"/>
              <a:t>the</a:t>
            </a:r>
            <a:r>
              <a:rPr lang="es-ES" altLang="es-ES" sz="2000" b="1" dirty="0" smtClean="0"/>
              <a:t> </a:t>
            </a:r>
            <a:r>
              <a:rPr lang="es-ES" altLang="es-ES" sz="2000" b="1" dirty="0" err="1" smtClean="0"/>
              <a:t>library</a:t>
            </a:r>
            <a:r>
              <a:rPr lang="es-ES" altLang="es-ES" sz="2000" b="1" dirty="0" smtClean="0"/>
              <a:t>: </a:t>
            </a:r>
          </a:p>
          <a:p>
            <a:pPr lvl="1" eaLnBrk="1" hangingPunct="1">
              <a:lnSpc>
                <a:spcPct val="80000"/>
              </a:lnSpc>
            </a:pPr>
            <a:r>
              <a:rPr lang="es-ES" altLang="es-ES" sz="2000" b="1" dirty="0" smtClean="0"/>
              <a:t> Reading workshop.</a:t>
            </a:r>
          </a:p>
          <a:p>
            <a:pPr lvl="1" eaLnBrk="1" hangingPunct="1">
              <a:lnSpc>
                <a:spcPct val="80000"/>
              </a:lnSpc>
            </a:pPr>
            <a:r>
              <a:rPr lang="es-ES" altLang="es-ES" sz="2000" b="1" dirty="0" smtClean="0"/>
              <a:t> </a:t>
            </a:r>
            <a:r>
              <a:rPr lang="es-ES" altLang="es-ES" sz="2000" b="1" dirty="0" err="1" smtClean="0"/>
              <a:t>Monthly</a:t>
            </a:r>
            <a:r>
              <a:rPr lang="es-ES" altLang="es-ES" sz="2000" b="1" dirty="0" smtClean="0"/>
              <a:t> </a:t>
            </a:r>
            <a:r>
              <a:rPr lang="es-ES" altLang="es-ES" sz="2000" b="1" dirty="0" err="1" smtClean="0"/>
              <a:t>literature</a:t>
            </a:r>
            <a:r>
              <a:rPr lang="es-ES" altLang="es-ES" sz="2000" b="1" dirty="0" smtClean="0"/>
              <a:t> </a:t>
            </a:r>
            <a:r>
              <a:rPr lang="es-ES" altLang="es-ES" sz="2000" b="1" dirty="0" err="1" smtClean="0"/>
              <a:t>reviews</a:t>
            </a:r>
            <a:r>
              <a:rPr lang="es-ES" altLang="es-ES" sz="2000" b="1" dirty="0" smtClean="0"/>
              <a:t> </a:t>
            </a:r>
            <a:r>
              <a:rPr lang="es-ES" altLang="es-ES" sz="2000" b="1" dirty="0" err="1" smtClean="0"/>
              <a:t>from</a:t>
            </a:r>
            <a:r>
              <a:rPr lang="es-ES" altLang="es-ES" sz="2000" b="1" dirty="0" smtClean="0"/>
              <a:t> </a:t>
            </a:r>
            <a:r>
              <a:rPr lang="es-ES" altLang="es-ES" sz="2000" b="1" dirty="0" err="1" smtClean="0"/>
              <a:t>young</a:t>
            </a:r>
            <a:r>
              <a:rPr lang="es-ES" altLang="es-ES" sz="2000" b="1" dirty="0" smtClean="0"/>
              <a:t> </a:t>
            </a:r>
            <a:r>
              <a:rPr lang="es-ES" altLang="es-ES" sz="2000" b="1" dirty="0" err="1" smtClean="0"/>
              <a:t>readers</a:t>
            </a:r>
            <a:endParaRPr lang="es-ES" altLang="es-ES" sz="2000" b="1" dirty="0" smtClean="0"/>
          </a:p>
          <a:p>
            <a:pPr lvl="1" eaLnBrk="1" hangingPunct="1">
              <a:lnSpc>
                <a:spcPct val="80000"/>
              </a:lnSpc>
            </a:pPr>
            <a:r>
              <a:rPr lang="es-ES" altLang="es-ES" sz="2000" b="1" dirty="0" smtClean="0"/>
              <a:t> </a:t>
            </a:r>
            <a:r>
              <a:rPr lang="es-ES" altLang="es-ES" sz="2000" b="1" dirty="0" err="1" smtClean="0"/>
              <a:t>Theatre</a:t>
            </a:r>
            <a:r>
              <a:rPr lang="es-ES" altLang="es-ES" sz="2000" b="1" dirty="0" smtClean="0"/>
              <a:t> Club: “Macondo a Escena”</a:t>
            </a:r>
          </a:p>
          <a:p>
            <a:pPr lvl="1" eaLnBrk="1" hangingPunct="1">
              <a:lnSpc>
                <a:spcPct val="80000"/>
              </a:lnSpc>
            </a:pPr>
            <a:r>
              <a:rPr lang="es-ES" altLang="es-ES" sz="2000" b="1" dirty="0" smtClean="0"/>
              <a:t> </a:t>
            </a:r>
            <a:r>
              <a:rPr lang="es-ES" altLang="es-ES" sz="2000" b="1" dirty="0" err="1" smtClean="0"/>
              <a:t>Books</a:t>
            </a:r>
            <a:r>
              <a:rPr lang="es-ES" altLang="es-ES" sz="2000" b="1" dirty="0" smtClean="0"/>
              <a:t> </a:t>
            </a:r>
            <a:r>
              <a:rPr lang="es-ES" altLang="es-ES" sz="2000" b="1" dirty="0" err="1" smtClean="0"/>
              <a:t>into</a:t>
            </a:r>
            <a:r>
              <a:rPr lang="es-ES" altLang="es-ES" sz="2000" b="1" dirty="0" smtClean="0"/>
              <a:t> </a:t>
            </a:r>
            <a:r>
              <a:rPr lang="es-ES" altLang="es-ES" sz="2000" b="1" dirty="0" err="1" smtClean="0"/>
              <a:t>the</a:t>
            </a:r>
            <a:r>
              <a:rPr lang="es-ES" altLang="es-ES" sz="2000" b="1" dirty="0" smtClean="0"/>
              <a:t> </a:t>
            </a:r>
            <a:r>
              <a:rPr lang="es-ES" altLang="es-ES" sz="2000" b="1" dirty="0" err="1" smtClean="0"/>
              <a:t>corridors</a:t>
            </a:r>
            <a:endParaRPr lang="es-ES" altLang="es-ES" sz="2000" b="1" dirty="0" smtClean="0"/>
          </a:p>
          <a:p>
            <a:pPr lvl="1" eaLnBrk="1" hangingPunct="1">
              <a:lnSpc>
                <a:spcPct val="80000"/>
              </a:lnSpc>
            </a:pPr>
            <a:r>
              <a:rPr lang="es-ES" altLang="es-ES" sz="2000" b="1" dirty="0" smtClean="0"/>
              <a:t> </a:t>
            </a:r>
            <a:r>
              <a:rPr lang="es-ES" altLang="es-ES" sz="2000" b="1" dirty="0" err="1" smtClean="0"/>
              <a:t>Press</a:t>
            </a:r>
            <a:r>
              <a:rPr lang="es-ES" altLang="es-ES" sz="2000" b="1" dirty="0" smtClean="0"/>
              <a:t> Workshop</a:t>
            </a:r>
          </a:p>
          <a:p>
            <a:pPr lvl="1" eaLnBrk="1" hangingPunct="1">
              <a:lnSpc>
                <a:spcPct val="80000"/>
              </a:lnSpc>
            </a:pPr>
            <a:r>
              <a:rPr lang="es-ES_tradnl" altLang="es-ES" sz="2000" b="1" dirty="0" smtClean="0"/>
              <a:t> Radio Workshop</a:t>
            </a:r>
            <a:endParaRPr lang="es-ES" altLang="es-ES" sz="2000" b="1" dirty="0" smtClean="0"/>
          </a:p>
          <a:p>
            <a:pPr eaLnBrk="1" hangingPunct="1">
              <a:lnSpc>
                <a:spcPct val="80000"/>
              </a:lnSpc>
            </a:pPr>
            <a:r>
              <a:rPr lang="es-ES" altLang="es-ES" sz="2000" b="1" dirty="0" smtClean="0"/>
              <a:t>Cultural Center of </a:t>
            </a:r>
            <a:r>
              <a:rPr lang="es-ES" altLang="es-ES" sz="2000" b="1" dirty="0" err="1" smtClean="0"/>
              <a:t>School</a:t>
            </a:r>
            <a:r>
              <a:rPr lang="es-ES" altLang="es-ES" sz="2000" b="1" dirty="0" smtClean="0"/>
              <a:t>.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endParaRPr lang="es-ES" altLang="es-ES" sz="2000" b="1" dirty="0" smtClean="0">
              <a:solidFill>
                <a:srgbClr val="000066"/>
              </a:solidFill>
            </a:endParaRPr>
          </a:p>
          <a:p>
            <a:pPr lvl="1" eaLnBrk="1" hangingPunct="1">
              <a:lnSpc>
                <a:spcPct val="80000"/>
              </a:lnSpc>
            </a:pPr>
            <a:endParaRPr lang="es-ES" altLang="es-ES" sz="2000" b="1" dirty="0" smtClean="0">
              <a:solidFill>
                <a:srgbClr val="000066"/>
              </a:solidFill>
            </a:endParaRPr>
          </a:p>
        </p:txBody>
      </p:sp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s-ES" sz="4000" b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linkClick r:id="rId2" action="ppaction://hlinkpres?slideindex=1&amp;slidetitle="/>
              </a:rPr>
              <a:t>MACONDO: </a:t>
            </a:r>
            <a:r>
              <a:rPr lang="es-ES" sz="4000" b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SCHOOL LIBRARY</a:t>
            </a:r>
          </a:p>
        </p:txBody>
      </p:sp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4 CuadroTexto"/>
          <p:cNvSpPr txBox="1">
            <a:spLocks noChangeArrowheads="1"/>
          </p:cNvSpPr>
          <p:nvPr/>
        </p:nvSpPr>
        <p:spPr bwMode="auto">
          <a:xfrm>
            <a:off x="1107280" y="764704"/>
            <a:ext cx="67865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b="1" i="1" dirty="0">
                <a:latin typeface="+mj-lt"/>
              </a:rPr>
              <a:t>OUR CONCEPT OF INTERCULTURALITY</a:t>
            </a:r>
          </a:p>
        </p:txBody>
      </p:sp>
      <p:sp>
        <p:nvSpPr>
          <p:cNvPr id="14340" name="5 CuadroTexto"/>
          <p:cNvSpPr txBox="1">
            <a:spLocks noChangeArrowheads="1"/>
          </p:cNvSpPr>
          <p:nvPr/>
        </p:nvSpPr>
        <p:spPr bwMode="auto">
          <a:xfrm rot="10800000" flipH="1" flipV="1">
            <a:off x="285750" y="3206750"/>
            <a:ext cx="84296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3600" dirty="0"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3600" dirty="0" err="1">
                <a:latin typeface="+mn-lt"/>
              </a:rPr>
              <a:t>Most</a:t>
            </a:r>
            <a:r>
              <a:rPr lang="es-ES" altLang="es-ES" sz="3600" dirty="0">
                <a:latin typeface="+mn-lt"/>
              </a:rPr>
              <a:t> </a:t>
            </a:r>
            <a:r>
              <a:rPr lang="es-ES" altLang="es-ES" sz="3600" dirty="0" err="1">
                <a:latin typeface="+mn-lt"/>
              </a:rPr>
              <a:t>our</a:t>
            </a:r>
            <a:r>
              <a:rPr lang="es-ES" altLang="es-ES" sz="3600" dirty="0">
                <a:latin typeface="+mn-lt"/>
              </a:rPr>
              <a:t> </a:t>
            </a:r>
            <a:r>
              <a:rPr lang="es-ES" altLang="es-ES" sz="3600" dirty="0" err="1">
                <a:latin typeface="+mn-lt"/>
              </a:rPr>
              <a:t>students</a:t>
            </a:r>
            <a:r>
              <a:rPr lang="es-ES" altLang="es-ES" sz="3600" dirty="0">
                <a:latin typeface="+mn-lt"/>
              </a:rPr>
              <a:t> are </a:t>
            </a:r>
            <a:r>
              <a:rPr lang="es-ES" altLang="es-ES" sz="3600" dirty="0" err="1">
                <a:latin typeface="+mn-lt"/>
              </a:rPr>
              <a:t>perfectly</a:t>
            </a:r>
            <a:r>
              <a:rPr lang="es-ES" altLang="es-ES" sz="3600" dirty="0">
                <a:latin typeface="+mn-lt"/>
              </a:rPr>
              <a:t> </a:t>
            </a:r>
            <a:r>
              <a:rPr lang="es-ES" altLang="es-ES" sz="3600" dirty="0" err="1">
                <a:latin typeface="+mn-lt"/>
              </a:rPr>
              <a:t>integrated</a:t>
            </a:r>
            <a:r>
              <a:rPr lang="es-ES" altLang="es-ES" sz="3600" dirty="0">
                <a:latin typeface="+mn-lt"/>
              </a:rPr>
              <a:t> in </a:t>
            </a:r>
            <a:r>
              <a:rPr lang="es-ES" altLang="es-ES" sz="3600" dirty="0" err="1">
                <a:latin typeface="+mn-lt"/>
              </a:rPr>
              <a:t>our</a:t>
            </a:r>
            <a:r>
              <a:rPr lang="es-ES" altLang="es-ES" sz="3600" dirty="0">
                <a:latin typeface="+mn-lt"/>
              </a:rPr>
              <a:t> High </a:t>
            </a:r>
            <a:r>
              <a:rPr lang="es-ES" altLang="es-ES" sz="3600" dirty="0" err="1">
                <a:latin typeface="+mn-lt"/>
              </a:rPr>
              <a:t>School</a:t>
            </a:r>
            <a:r>
              <a:rPr lang="es-ES" altLang="es-ES" sz="3600" dirty="0">
                <a:latin typeface="+mn-lt"/>
              </a:rPr>
              <a:t> and in </a:t>
            </a:r>
            <a:r>
              <a:rPr lang="es-ES" altLang="es-ES" sz="3600" dirty="0" err="1">
                <a:latin typeface="+mn-lt"/>
              </a:rPr>
              <a:t>the</a:t>
            </a:r>
            <a:r>
              <a:rPr lang="es-ES" altLang="es-ES" sz="3600" dirty="0">
                <a:latin typeface="+mn-lt"/>
              </a:rPr>
              <a:t> socio-cultural </a:t>
            </a:r>
            <a:r>
              <a:rPr lang="es-ES" altLang="es-ES" sz="3600" dirty="0" err="1">
                <a:latin typeface="+mn-lt"/>
              </a:rPr>
              <a:t>context</a:t>
            </a:r>
            <a:r>
              <a:rPr lang="es-ES" altLang="es-ES" sz="3600" dirty="0">
                <a:latin typeface="+mn-lt"/>
              </a:rPr>
              <a:t> of Melilla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 Título"/>
          <p:cNvSpPr>
            <a:spLocks noGrp="1"/>
          </p:cNvSpPr>
          <p:nvPr>
            <p:ph type="title"/>
          </p:nvPr>
        </p:nvSpPr>
        <p:spPr>
          <a:xfrm>
            <a:off x="0" y="714375"/>
            <a:ext cx="5329238" cy="1143000"/>
          </a:xfrm>
        </p:spPr>
        <p:txBody>
          <a:bodyPr/>
          <a:lstStyle/>
          <a:p>
            <a:pPr eaLnBrk="1" hangingPunct="1"/>
            <a:r>
              <a:rPr lang="es-ES" altLang="es-ES" b="1" i="1" dirty="0" smtClean="0"/>
              <a:t>OUR OBJETIVES</a:t>
            </a:r>
          </a:p>
        </p:txBody>
      </p:sp>
      <p:sp>
        <p:nvSpPr>
          <p:cNvPr id="15363" name="4 CuadroTexto"/>
          <p:cNvSpPr txBox="1">
            <a:spLocks noChangeArrowheads="1"/>
          </p:cNvSpPr>
          <p:nvPr/>
        </p:nvSpPr>
        <p:spPr bwMode="auto">
          <a:xfrm>
            <a:off x="285750" y="2428875"/>
            <a:ext cx="8215313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4400" dirty="0">
                <a:latin typeface="+mn-lt"/>
              </a:rPr>
              <a:t>MAKE SURE ALL ETHNIC, CULTURAL GROUPS HAVE THE SAME RIGHTS AND EQUAL OPPORTUNITIES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l">
  <a:themeElements>
    <a:clrScheme name="Papel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l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el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599</TotalTime>
  <Words>796</Words>
  <Application>Microsoft Office PowerPoint</Application>
  <PresentationFormat>Presentación en pantalla (4:3)</PresentationFormat>
  <Paragraphs>171</Paragraphs>
  <Slides>24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5" baseType="lpstr">
      <vt:lpstr>Papel</vt:lpstr>
      <vt:lpstr>Presentación de PowerPoint</vt:lpstr>
      <vt:lpstr>IES JUAN A. FERNANDEZ: FACTS &amp; FIGURES</vt:lpstr>
      <vt:lpstr>EDUCATION </vt:lpstr>
      <vt:lpstr>OUR SCHOOL IN NUMBERS</vt:lpstr>
      <vt:lpstr>A SCHOOL DAY:</vt:lpstr>
      <vt:lpstr>INSTITUTIONAL PROGRAMMES</vt:lpstr>
      <vt:lpstr>MACONDO: THE SCHOOL LIBRARY</vt:lpstr>
      <vt:lpstr>Presentación de PowerPoint</vt:lpstr>
      <vt:lpstr>OUR OBJETIVES</vt:lpstr>
      <vt:lpstr>WHAT WE HAVE ACHIEVED</vt:lpstr>
      <vt:lpstr>OUR STUDENTS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OBJECTIVES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THANKS FOR YOUR ATTENTION</vt:lpstr>
    </vt:vector>
  </TitlesOfParts>
  <Company>Dark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Ozelito</dc:creator>
  <cp:lastModifiedBy>www.intercambiosvirtuales.org</cp:lastModifiedBy>
  <cp:revision>58</cp:revision>
  <dcterms:created xsi:type="dcterms:W3CDTF">2005-10-23T21:19:38Z</dcterms:created>
  <dcterms:modified xsi:type="dcterms:W3CDTF">2017-04-18T16:20:16Z</dcterms:modified>
</cp:coreProperties>
</file>