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6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2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0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2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8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CE9D-A444-46C9-8B5C-AFDB97978E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3D3F-07E8-480A-930B-407A1BFB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1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693068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66" y="1797843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30" y="417671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4" y="4010024"/>
            <a:ext cx="2057400" cy="2219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7975" y="361950"/>
            <a:ext cx="7648575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Worksheet</a:t>
            </a:r>
          </a:p>
          <a:p>
            <a:pPr algn="ctr"/>
            <a:r>
              <a:rPr lang="en-US" dirty="0" smtClean="0"/>
              <a:t>Cut the pictures and put them into the right order. Explain how can you stop the bleeding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2640" y="1991360"/>
            <a:ext cx="294640" cy="264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842000" y="1991360"/>
            <a:ext cx="304800" cy="264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29840" y="4318000"/>
            <a:ext cx="318135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437120" y="4389120"/>
            <a:ext cx="29464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тат со слика за dangerous situations drowing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59" y="3942080"/>
            <a:ext cx="2997835" cy="256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тат со слика за dangerous situations drowing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91" y="12747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тат со слика за dangerous situations drowing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58" y="4013200"/>
            <a:ext cx="3110432" cy="21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езултат со слика за dangerous situations drowing for 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35" y="15160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765039" y="2587624"/>
            <a:ext cx="2638107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resuscitation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3637280" y="274320"/>
            <a:ext cx="5750560" cy="792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Explain the resuscitation procedure according to the pictures: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езултат со слика за smajli"/>
          <p:cNvSpPr>
            <a:spLocks noChangeAspect="1" noChangeArrowheads="1"/>
          </p:cNvSpPr>
          <p:nvPr/>
        </p:nvSpPr>
        <p:spPr bwMode="auto">
          <a:xfrm>
            <a:off x="155574" y="-144463"/>
            <a:ext cx="34829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80" y="552450"/>
            <a:ext cx="2512220" cy="170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60338"/>
            <a:ext cx="3786187" cy="2338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74" y="4435111"/>
            <a:ext cx="2209800" cy="1958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75" y="3042511"/>
            <a:ext cx="1621630" cy="2371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361" y="2128834"/>
            <a:ext cx="2133601" cy="1617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50" y="4701812"/>
            <a:ext cx="2305050" cy="1691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99" y="2937734"/>
            <a:ext cx="2352675" cy="2314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1762" y="2128834"/>
            <a:ext cx="2371725" cy="19335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43325" y="342900"/>
            <a:ext cx="4829175" cy="132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Worksheet:</a:t>
            </a:r>
          </a:p>
          <a:p>
            <a:pPr algn="ctr"/>
            <a:r>
              <a:rPr lang="en-US" dirty="0" smtClean="0"/>
              <a:t>I feel happy/sad when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81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39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</dc:creator>
  <cp:lastModifiedBy>marija</cp:lastModifiedBy>
  <cp:revision>6</cp:revision>
  <dcterms:created xsi:type="dcterms:W3CDTF">2021-02-18T21:02:15Z</dcterms:created>
  <dcterms:modified xsi:type="dcterms:W3CDTF">2021-02-19T06:53:07Z</dcterms:modified>
</cp:coreProperties>
</file>