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9"/>
  </p:notesMasterIdLst>
  <p:handoutMasterIdLst>
    <p:handoutMasterId r:id="rId20"/>
  </p:handoutMasterIdLst>
  <p:sldIdLst>
    <p:sldId id="257" r:id="rId2"/>
    <p:sldId id="316" r:id="rId3"/>
    <p:sldId id="317" r:id="rId4"/>
    <p:sldId id="326" r:id="rId5"/>
    <p:sldId id="288" r:id="rId6"/>
    <p:sldId id="282" r:id="rId7"/>
    <p:sldId id="360" r:id="rId8"/>
    <p:sldId id="286" r:id="rId9"/>
    <p:sldId id="313" r:id="rId10"/>
    <p:sldId id="319" r:id="rId11"/>
    <p:sldId id="296" r:id="rId12"/>
    <p:sldId id="297" r:id="rId13"/>
    <p:sldId id="318" r:id="rId14"/>
    <p:sldId id="300" r:id="rId15"/>
    <p:sldId id="312" r:id="rId16"/>
    <p:sldId id="305" r:id="rId17"/>
    <p:sldId id="3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8/3/2021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8/3/2021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923" y="3307356"/>
            <a:ext cx="9489573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23" y="4777380"/>
            <a:ext cx="9489573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4" y="1807361"/>
            <a:ext cx="949744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79415" y="675723"/>
            <a:ext cx="1963949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5923" y="675724"/>
            <a:ext cx="7290076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8/3/2021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3308581"/>
            <a:ext cx="9489571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4777381"/>
            <a:ext cx="948957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5"/>
            <a:ext cx="949744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69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7192" y="1812927"/>
            <a:ext cx="419709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5924" y="2389190"/>
            <a:ext cx="4628369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6088" y="1812927"/>
            <a:ext cx="41899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7" y="2389190"/>
            <a:ext cx="462836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3" y="446088"/>
            <a:ext cx="3547533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3" y="446088"/>
            <a:ext cx="5706492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3" y="1631950"/>
            <a:ext cx="3547533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1387058"/>
            <a:ext cx="4641849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5924" y="2500312"/>
            <a:ext cx="4641849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291682" y="993076"/>
            <a:ext cx="2462851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502400" y="1600200"/>
            <a:ext cx="4572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12" y="-16"/>
            <a:ext cx="12336461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5923" y="675725"/>
            <a:ext cx="9500151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5924" y="1807361"/>
            <a:ext cx="9500149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3125" y="59518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4594" y="5951811"/>
            <a:ext cx="7008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545" y="5951811"/>
            <a:ext cx="81104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8468" y="2189018"/>
            <a:ext cx="8178085" cy="3206839"/>
          </a:xfrm>
        </p:spPr>
        <p:txBody>
          <a:bodyPr>
            <a:noAutofit/>
          </a:bodyPr>
          <a:lstStyle/>
          <a:p>
            <a:pPr algn="ctr"/>
            <a:r>
              <a:rPr lang="en-US" sz="5400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5400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5400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5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/>
            </a:r>
            <a:br>
              <a:rPr lang="en-US" sz="20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  <a:t/>
            </a:r>
            <a:b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hr-HR" sz="44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Radost Kindergarten</a:t>
            </a:r>
            <a:r>
              <a:rPr lang="hr-HR" sz="4400" b="1" i="1" dirty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/>
            </a:r>
            <a:br>
              <a:rPr lang="hr-HR" sz="4400" b="1" i="1" dirty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</a:br>
            <a:r>
              <a:rPr lang="hr-HR" sz="44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Burgas</a:t>
            </a:r>
            <a:r>
              <a:rPr lang="en-US" sz="44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,</a:t>
            </a:r>
            <a:r>
              <a:rPr lang="hr-HR" sz="44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Bulgaria</a:t>
            </a:r>
            <a:r>
              <a:rPr lang="en-US" sz="44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/>
            </a:r>
            <a:br>
              <a:rPr lang="en-US" sz="44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</a:br>
            <a:r>
              <a:rPr lang="en-US" sz="4400" b="1" i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/>
            </a:r>
            <a:br>
              <a:rPr lang="en-US" sz="4400" b="1" i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</a:br>
            <a:endParaRPr lang="en-US" sz="44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D:\KA2 First aid\Estonia 1st LTTA meeting_online\za Vanya\za nachalo\logosbeneficaireserasmusright_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57" y="262792"/>
            <a:ext cx="3290489" cy="7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8" y="413489"/>
            <a:ext cx="16589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584" y="124741"/>
            <a:ext cx="9500151" cy="9244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900" b="1" i="1" dirty="0" smtClean="0">
                <a:solidFill>
                  <a:srgbClr val="191919"/>
                </a:solidFill>
                <a:latin typeface="Bookman Old Style" panose="02050604050505020204" pitchFamily="18" charset="0"/>
                <a:cs typeface="Times New Roman" pitchFamily="18" charset="0"/>
              </a:rPr>
              <a:t>FAST, BOLD, SKILLFUL</a:t>
            </a:r>
            <a:endParaRPr lang="en-US" sz="2900" b="1" i="1" dirty="0">
              <a:solidFill>
                <a:srgbClr val="191919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14339" name="Content Placeholder 3" descr="544066_552115541487396_1833533160_n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9171" y="1049216"/>
            <a:ext cx="8598919" cy="5594400"/>
          </a:xfrm>
        </p:spPr>
      </p:pic>
    </p:spTree>
    <p:extLst>
      <p:ext uri="{BB962C8B-B14F-4D97-AF65-F5344CB8AC3E}">
        <p14:creationId xmlns:p14="http://schemas.microsoft.com/office/powerpoint/2010/main" val="140651223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-608013"/>
            <a:ext cx="11090031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WE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PLAY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SPORTS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TOGETHER</a:t>
            </a: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4098" name="Picture 2" descr="D:\KD2 Alone in the world\Macedonia\present\sn\с родителите\972085_4346786002599_165052632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81" y="832338"/>
            <a:ext cx="3250978" cy="5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KD2 Alone in the world\Macedonia\present\sn\с родителите\1378660_224201844409128_903930117_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45" y="1524000"/>
            <a:ext cx="5784000" cy="43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-608013"/>
            <a:ext cx="11090031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WE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TAKE CARE OF NATURE TOGETHER</a:t>
            </a: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5123" name="Picture 3" descr="D:\KD2 Alone in the world\Macedonia\present\sn\с родителите\IMG_0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70" y="844062"/>
            <a:ext cx="5418000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KD2 Alone in the world\Macedonia\present\sn\с родителите\IMG_0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44062"/>
            <a:ext cx="5418000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4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429540"/>
            <a:ext cx="9497440" cy="9244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b="1" i="1" dirty="0" smtClean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WE LOVE OUR NATIONAL HOLIDAYS AND TRADITIONS</a:t>
            </a:r>
            <a:endParaRPr lang="en-US" sz="2600" b="1" i="1" dirty="0">
              <a:solidFill>
                <a:srgbClr val="191919"/>
              </a:solidFill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5" name="Content Placeholder 4" descr="375022_576507102381573_21549262_n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938" y="1828800"/>
            <a:ext cx="5283200" cy="4114800"/>
          </a:xfrm>
        </p:spPr>
      </p:pic>
      <p:pic>
        <p:nvPicPr>
          <p:cNvPr id="13316" name="Content Placeholder 5" descr="253277_576497369049213_1676857694_n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92985" y="1817076"/>
            <a:ext cx="5181600" cy="4038600"/>
          </a:xfrm>
        </p:spPr>
      </p:pic>
    </p:spTree>
    <p:extLst>
      <p:ext uri="{BB962C8B-B14F-4D97-AF65-F5344CB8AC3E}">
        <p14:creationId xmlns:p14="http://schemas.microsoft.com/office/powerpoint/2010/main" val="350652809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08013"/>
            <a:ext cx="11629292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2900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WE CELEBRATE OUR NATIONAL HOLIDAYS TOGETHER</a:t>
            </a:r>
            <a:endParaRPr lang="hr-HR" sz="29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5122" name="Picture 2" descr="D:\KD2 Alone in the world\Macedonia\present\sn\veselushko\53057843_10157237949519674_584370321555560857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494"/>
            <a:ext cx="5899200" cy="44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KD2 Alone in the world\Macedonia\present\sn\veselushko\53781515_10210798675762312_790742681507594240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00" y="3844725"/>
            <a:ext cx="6177785" cy="29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KD2 Alone in the world\Macedonia\present\sn\veselushko\53514135_10157237945829674_913134118703307161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00" y="975525"/>
            <a:ext cx="5216728" cy="28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773508" cy="98315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WE MAKE GREAT FRIENDS</a:t>
            </a:r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</a:b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1005"/>
            <a:ext cx="914400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64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769682"/>
            <a:ext cx="10773508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LIFE IS WONDERFUL WHEN WE ARE ONE TEAM</a:t>
            </a: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9220" name="Picture 4" descr="D:\KD2 Alone in the world\Macedonia\present\sn\sni\Спортен празник - 14 май 2013г 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70" y="622190"/>
            <a:ext cx="7224000" cy="54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47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769682"/>
            <a:ext cx="10773508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1390918" y="3348507"/>
            <a:ext cx="10800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You can follow our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facebook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page</a:t>
            </a:r>
          </a:p>
          <a:p>
            <a:pPr lvl="0"/>
            <a:r>
              <a:rPr lang="en-US" alt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https</a:t>
            </a:r>
            <a:r>
              <a:rPr lang="en-US" altLang="en-US" sz="2400" kern="0" dirty="0">
                <a:solidFill>
                  <a:srgbClr val="000000"/>
                </a:solidFill>
                <a:latin typeface="Arial"/>
                <a:cs typeface="Arial"/>
              </a:rPr>
              <a:t>://www.facebook.com/profile.php?id=100070817784870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02" y="297589"/>
            <a:ext cx="1658937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136" y="443639"/>
            <a:ext cx="32924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24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 bwMode="auto">
          <a:xfrm>
            <a:off x="1216970" y="234461"/>
            <a:ext cx="9497440" cy="9244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n-US" altLang="en-US" sz="2400" b="1" i="1" cap="none" dirty="0" smtClean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 OUR KINDERGARTEN WE EDUCATE</a:t>
            </a:r>
            <a:br>
              <a:rPr lang="en-US" altLang="en-US" sz="2400" b="1" i="1" cap="none" dirty="0" smtClean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400" b="1" i="1" cap="none" dirty="0" smtClean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2400" b="1" i="1" dirty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250 </a:t>
            </a:r>
            <a:r>
              <a:rPr lang="en-US" altLang="en-US" sz="2400" b="1" i="1" dirty="0" smtClean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CHILDREN FROM 2 TO 7 YEARS OF AGE </a:t>
            </a:r>
            <a:r>
              <a:rPr lang="en-US" altLang="en-US" sz="2400" b="1" i="1" cap="none" dirty="0" smtClean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 8 GROUPS</a:t>
            </a:r>
            <a:br>
              <a:rPr lang="en-US" altLang="en-US" sz="2400" b="1" i="1" cap="none" dirty="0" smtClean="0">
                <a:solidFill>
                  <a:srgbClr val="191919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altLang="en-US" sz="2400" b="1" i="1" cap="none" dirty="0" smtClean="0">
              <a:solidFill>
                <a:srgbClr val="191919"/>
              </a:solidFill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3" name="Content Placeholder 4" descr="2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078" y="1201616"/>
            <a:ext cx="5372100" cy="2895600"/>
          </a:xfrm>
        </p:spPr>
      </p:pic>
      <p:pic>
        <p:nvPicPr>
          <p:cNvPr id="10244" name="Picture 5" descr="D:\ERASMUS PROJECT\Bulgaria\razni Bulgaria meeting\razni Bulgaria meeting\za Iuli\Central bui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429001"/>
            <a:ext cx="64135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5158153" y="1277815"/>
            <a:ext cx="7620000" cy="45720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en-US" sz="2800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6 groups in the </a:t>
            </a:r>
            <a:r>
              <a:rPr lang="en-US" sz="2800" b="1" i="1" dirty="0">
                <a:solidFill>
                  <a:srgbClr val="191919"/>
                </a:solidFill>
                <a:latin typeface="Bookman Old Style" panose="02050604050505020204" pitchFamily="18" charset="0"/>
              </a:rPr>
              <a:t>main </a:t>
            </a:r>
            <a:r>
              <a:rPr lang="en-US" sz="2800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buildings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2800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in the central part of the city</a:t>
            </a:r>
            <a:endParaRPr lang="en-US" sz="2800" b="1" i="1" dirty="0">
              <a:solidFill>
                <a:srgbClr val="191919"/>
              </a:solidFill>
              <a:latin typeface="Bookman Old Style" panose="02050604050505020204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     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1921"/>
      </p:ext>
    </p:extLst>
  </p:cSld>
  <p:clrMapOvr>
    <a:masterClrMapping/>
  </p:clrMapOvr>
  <p:transition advClick="0" advTm="1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3341" y="26745"/>
            <a:ext cx="9956800" cy="990600"/>
          </a:xfrm>
        </p:spPr>
        <p:txBody>
          <a:bodyPr/>
          <a:lstStyle/>
          <a:p>
            <a:pPr algn="ctr">
              <a:defRPr/>
            </a:pPr>
            <a:r>
              <a:rPr lang="en-US" b="1" i="1" dirty="0" smtClean="0">
                <a:solidFill>
                  <a:srgbClr val="191919"/>
                </a:solidFill>
              </a:rPr>
              <a:t>                </a:t>
            </a:r>
            <a:r>
              <a:rPr lang="en-US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2 groups in </a:t>
            </a:r>
            <a:r>
              <a:rPr lang="en-US" b="1" i="1" dirty="0">
                <a:solidFill>
                  <a:srgbClr val="191919"/>
                </a:solidFill>
                <a:latin typeface="Bookman Old Style" panose="02050604050505020204" pitchFamily="18" charset="0"/>
              </a:rPr>
              <a:t>t</a:t>
            </a:r>
            <a:r>
              <a:rPr lang="en-US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he filial by the sea </a:t>
            </a:r>
            <a:br>
              <a:rPr lang="en-US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</a:br>
            <a:r>
              <a:rPr lang="en-US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       in </a:t>
            </a:r>
            <a:r>
              <a:rPr lang="en-US" b="1" i="1" dirty="0" err="1" smtClean="0">
                <a:solidFill>
                  <a:srgbClr val="191919"/>
                </a:solidFill>
                <a:latin typeface="Bookman Old Style" panose="02050604050505020204" pitchFamily="18" charset="0"/>
              </a:rPr>
              <a:t>Kraimorie</a:t>
            </a:r>
            <a:r>
              <a:rPr lang="en-US" b="1" i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 </a:t>
            </a:r>
            <a:endParaRPr lang="en-US" b="1" i="1" dirty="0">
              <a:solidFill>
                <a:srgbClr val="19191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9" name="Picture 4" descr="D:\ERASMUS PROJECT\Bulgaria\razni Bulgaria meeting\razni Bulgaria meeting\za Iuli\Fil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32" y="1017345"/>
            <a:ext cx="8386509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25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754" y="417818"/>
            <a:ext cx="9500151" cy="924475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In all our projects and in our work we always strive to do various activities </a:t>
            </a:r>
            <a:br>
              <a:rPr lang="en-US" sz="2800" b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</a:br>
            <a:r>
              <a:rPr lang="en-US" sz="2800" b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TOGETHER </a:t>
            </a:r>
            <a:br>
              <a:rPr lang="en-US" sz="2800" b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</a:br>
            <a:r>
              <a:rPr lang="en-US" sz="2800" b="1" dirty="0" smtClean="0">
                <a:solidFill>
                  <a:srgbClr val="191919"/>
                </a:solidFill>
                <a:latin typeface="Bookman Old Style" panose="02050604050505020204" pitchFamily="18" charset="0"/>
              </a:rPr>
              <a:t>with children and parents</a:t>
            </a:r>
            <a:endParaRPr lang="en-US" sz="2800" b="1" dirty="0">
              <a:solidFill>
                <a:srgbClr val="19191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" y="1817685"/>
            <a:ext cx="5873629" cy="44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58" y="1824662"/>
            <a:ext cx="5839049" cy="4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57578" y="-85736"/>
            <a:ext cx="10058400" cy="1216025"/>
          </a:xfrm>
        </p:spPr>
        <p:txBody>
          <a:bodyPr>
            <a:normAutofit/>
          </a:bodyPr>
          <a:lstStyle/>
          <a:p>
            <a:pPr algn="ctr"/>
            <a:r>
              <a:rPr lang="en-US" sz="2900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PUMPKIN DAY WITH PARENTS</a:t>
            </a:r>
            <a:r>
              <a:rPr lang="en-US" sz="40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sz="40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11266" name="Picture 2" descr="D:\KD2 Alone in the world\Macedonia\present\sn\veselushko\_SHU2556-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3" y="3728954"/>
            <a:ext cx="4877474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KD2 Alone in the world\Macedonia\present\sn\veselushko\_SHU2548-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000"/>
            <a:ext cx="5416421" cy="36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KD2 Alone in the world\Macedonia\present\sn\veselushko\_SHU2503-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73" y="0"/>
            <a:ext cx="4877474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KD2 Alone in the world\Macedonia\present\sn\veselushko\_SHU2514-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3" y="522277"/>
            <a:ext cx="4877474" cy="32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2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08013"/>
            <a:ext cx="10644554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Bookman Old Style" panose="02050604050505020204" pitchFamily="18" charset="0"/>
                <a:cs typeface="Calibri" panose="020F0502020204030204" pitchFamily="34" charset="0"/>
              </a:rPr>
              <a:t>THEATRE WITH THE YOUNGEST CHILDREN</a:t>
            </a: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6147" name="Picture 3" descr="D:\KD2 Alone in the world\Macedonia\present\sn\53482214_2792841147399159_57191510279874150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9" y="738554"/>
            <a:ext cx="4603500" cy="61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KD2 Alone in the world\Macedonia\present\sn\53754278_2792843567398917_216545136021497446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22" y="1278554"/>
            <a:ext cx="6264000" cy="469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754" y="417818"/>
            <a:ext cx="9500151" cy="924475"/>
          </a:xfrm>
        </p:spPr>
        <p:txBody>
          <a:bodyPr/>
          <a:lstStyle/>
          <a:p>
            <a:pPr algn="ctr"/>
            <a:r>
              <a:rPr lang="en-US" sz="2800" b="1" i="1" dirty="0">
                <a:solidFill>
                  <a:srgbClr val="191919"/>
                </a:solidFill>
                <a:latin typeface="Bookman Old Style" panose="02050604050505020204" pitchFamily="18" charset="0"/>
              </a:rPr>
              <a:t>WE MAKE ART TOGETHER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7" y="1865215"/>
            <a:ext cx="3784297" cy="50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92" y="1865215"/>
            <a:ext cx="3757501" cy="499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786" y="1865215"/>
            <a:ext cx="3759319" cy="499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5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08013"/>
            <a:ext cx="10058400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pic>
        <p:nvPicPr>
          <p:cNvPr id="9218" name="Picture 2" descr="D:\KD2 Alone in the world\Macedonia\present\sn\56764409_2286444871574251_65504332164597022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29910"/>
            <a:ext cx="6586203" cy="37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95" y="0"/>
            <a:ext cx="6206805" cy="32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64" y="1249198"/>
            <a:ext cx="5081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BEEA73">
                    <a:lumMod val="10000"/>
                  </a:srgbClr>
                </a:solidFill>
                <a:latin typeface="Bookman Old Style" panose="02050604050505020204" pitchFamily="18" charset="0"/>
                <a:ea typeface="+mj-ea"/>
                <a:cs typeface="Calibri" panose="020F0502020204030204" pitchFamily="34" charset="0"/>
              </a:rPr>
              <a:t>WE DANCE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7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608013"/>
            <a:ext cx="10058400" cy="12160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endParaRPr lang="hr-HR" sz="3200" b="1" i="1" dirty="0">
              <a:solidFill>
                <a:schemeClr val="bg2">
                  <a:lumMod val="10000"/>
                </a:schemeClr>
              </a:solidFill>
              <a:latin typeface="Bookman Old Style" panose="0205060405050502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4294967295"/>
          </p:nvPr>
        </p:nvSpPr>
        <p:spPr>
          <a:xfrm>
            <a:off x="7823200" y="4935538"/>
            <a:ext cx="4368800" cy="10080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hr-HR" sz="1800" b="1" dirty="0">
              <a:solidFill>
                <a:prstClr val="black"/>
              </a:solidFill>
            </a:endParaRPr>
          </a:p>
          <a:p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2945479" y="358244"/>
            <a:ext cx="6205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BEEA73">
                    <a:lumMod val="10000"/>
                  </a:srgbClr>
                </a:solidFill>
                <a:latin typeface="Bookman Old Style" panose="02050604050505020204" pitchFamily="18" charset="0"/>
                <a:ea typeface="+mj-ea"/>
                <a:cs typeface="Calibri" panose="020F0502020204030204" pitchFamily="34" charset="0"/>
              </a:rPr>
              <a:t>WE </a:t>
            </a:r>
            <a:r>
              <a:rPr lang="en-US" sz="3200" b="1" i="1" dirty="0" smtClean="0">
                <a:solidFill>
                  <a:srgbClr val="BEEA73">
                    <a:lumMod val="10000"/>
                  </a:srgbClr>
                </a:solidFill>
                <a:latin typeface="Bookman Old Style" panose="02050604050505020204" pitchFamily="18" charset="0"/>
                <a:ea typeface="+mj-ea"/>
                <a:cs typeface="Calibri" panose="020F0502020204030204" pitchFamily="34" charset="0"/>
              </a:rPr>
              <a:t>PLAY MUSIC </a:t>
            </a:r>
            <a:r>
              <a:rPr lang="en-US" sz="3200" b="1" i="1" dirty="0">
                <a:solidFill>
                  <a:srgbClr val="BEEA73">
                    <a:lumMod val="10000"/>
                  </a:srgbClr>
                </a:solidFill>
                <a:latin typeface="Bookman Old Style" panose="02050604050505020204" pitchFamily="18" charset="0"/>
                <a:ea typeface="+mj-ea"/>
                <a:cs typeface="Calibri" panose="020F0502020204030204" pitchFamily="34" charset="0"/>
              </a:rPr>
              <a:t>TOGETHER</a:t>
            </a:r>
            <a:endParaRPr lang="en-US" dirty="0"/>
          </a:p>
        </p:txBody>
      </p:sp>
      <p:pic>
        <p:nvPicPr>
          <p:cNvPr id="16386" name="Picture 2" descr="D:\KD2 Alone in the world\Macedonia\present\sn\sni\10457380_822556454462382_102133142492669575_o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987"/>
            <a:ext cx="6432000" cy="36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609975"/>
            <a:ext cx="57721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1855</TotalTime>
  <Words>79</Words>
  <Application>Microsoft Office PowerPoint</Application>
  <PresentationFormat>Custom</PresentationFormat>
  <Paragraphs>26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Spring</vt:lpstr>
      <vt:lpstr>           Radost Kindergarten Burgas, Bulgaria  </vt:lpstr>
      <vt:lpstr>IN OUR KINDERGARTEN WE EDUCATE  250 CHILDREN FROM 2 TO 7 YEARS OF AGE IN 8 GROUPS </vt:lpstr>
      <vt:lpstr>                2 groups in the filial by the sea         in Kraimorie </vt:lpstr>
      <vt:lpstr>In all our projects and in our work we always strive to do various activities  TOGETHER  with children and parents</vt:lpstr>
      <vt:lpstr>PUMPKIN DAY WITH PARENTS </vt:lpstr>
      <vt:lpstr>                  THEATRE WITH THE YOUNGEST CHILDREN</vt:lpstr>
      <vt:lpstr>WE MAKE ART TOGETHER</vt:lpstr>
      <vt:lpstr>               </vt:lpstr>
      <vt:lpstr>               </vt:lpstr>
      <vt:lpstr>FAST, BOLD, SKILLFUL</vt:lpstr>
      <vt:lpstr>              WE PLAY SPORTS TOGETHER</vt:lpstr>
      <vt:lpstr>              WE TAKE CARE OF NATURE TOGETHER</vt:lpstr>
      <vt:lpstr>WE LOVE OUR NATIONAL HOLIDAYS AND TRADITIONS</vt:lpstr>
      <vt:lpstr>      WE CELEBRATE OUR NATIONAL HOLIDAYS TOGETHER</vt:lpstr>
      <vt:lpstr>                WE MAKE GREAT FRIENDS </vt:lpstr>
      <vt:lpstr>               LIFE IS WONDERFUL WHEN WE ARE ONE TEAM</vt:lpstr>
      <vt:lpstr>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US... KINDERGARTEN ISKRICA</dc:title>
  <dc:creator>Vrtic Iskrica</dc:creator>
  <cp:lastModifiedBy>user</cp:lastModifiedBy>
  <cp:revision>216</cp:revision>
  <dcterms:created xsi:type="dcterms:W3CDTF">2017-03-20T13:28:04Z</dcterms:created>
  <dcterms:modified xsi:type="dcterms:W3CDTF">2021-08-03T13:24:57Z</dcterms:modified>
</cp:coreProperties>
</file>