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55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8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15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6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64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72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77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83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5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86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9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FE85-E868-4D5B-84AB-2D4CE804C9F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660F-5522-41FA-80B1-11F344D666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1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per.es/" TargetMode="External"/><Relationship Id="rId2" Type="http://schemas.openxmlformats.org/officeDocument/2006/relationships/hyperlink" Target="http://www.peopletree.co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11667" y="2276872"/>
            <a:ext cx="54918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textile</a:t>
            </a:r>
            <a:r>
              <a:rPr lang="es-E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industry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6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89032" cy="28803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Effects for the environment of </a:t>
            </a:r>
            <a:r>
              <a:rPr lang="en-US" dirty="0" err="1" smtClean="0">
                <a:solidFill>
                  <a:schemeClr val="tx1"/>
                </a:solidFill>
              </a:rPr>
              <a:t>fibres</a:t>
            </a:r>
            <a:r>
              <a:rPr lang="en-US" dirty="0" smtClean="0">
                <a:solidFill>
                  <a:schemeClr val="tx1"/>
                </a:solidFill>
              </a:rPr>
              <a:t> and fabrics production.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Economics/Social aspects of </a:t>
            </a:r>
            <a:r>
              <a:rPr lang="en-US" dirty="0" err="1" smtClean="0">
                <a:solidFill>
                  <a:schemeClr val="tx1"/>
                </a:solidFill>
              </a:rPr>
              <a:t>fibres</a:t>
            </a:r>
            <a:r>
              <a:rPr lang="en-US" dirty="0" smtClean="0">
                <a:solidFill>
                  <a:schemeClr val="tx1"/>
                </a:solidFill>
              </a:rPr>
              <a:t> and fabrics production.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Effects for the environment of </a:t>
            </a:r>
            <a:r>
              <a:rPr lang="en-US" b="1" dirty="0" err="1" smtClean="0"/>
              <a:t>fibres</a:t>
            </a:r>
            <a:r>
              <a:rPr lang="en-US" b="1" dirty="0" smtClean="0"/>
              <a:t> and fabrics production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2400" dirty="0" err="1" smtClean="0">
                <a:solidFill>
                  <a:schemeClr val="tx1"/>
                </a:solidFill>
              </a:rPr>
              <a:t>Pollution</a:t>
            </a:r>
            <a:r>
              <a:rPr lang="es-ES" sz="2400" dirty="0" smtClean="0">
                <a:solidFill>
                  <a:schemeClr val="tx1"/>
                </a:solidFill>
              </a:rPr>
              <a:t> of </a:t>
            </a:r>
            <a:r>
              <a:rPr lang="es-ES" sz="2400" dirty="0" err="1" smtClean="0">
                <a:solidFill>
                  <a:schemeClr val="tx1"/>
                </a:solidFill>
              </a:rPr>
              <a:t>rivers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Massive impact on developing countries,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/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armful gases, dumping site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articles in drinking water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Dermatology, stomach problems, signs of cancer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Create digestive problems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he second most polluting industry in the world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8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Pollution</a:t>
            </a:r>
            <a:r>
              <a:rPr lang="es-ES" dirty="0" smtClean="0"/>
              <a:t> of </a:t>
            </a:r>
            <a:r>
              <a:rPr lang="es-ES" dirty="0" err="1" smtClean="0"/>
              <a:t>rivers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US" b="1" dirty="0" smtClean="0"/>
              <a:t>Economics/Social aspects of </a:t>
            </a:r>
            <a:r>
              <a:rPr lang="en-US" b="1" dirty="0" err="1" smtClean="0"/>
              <a:t>fibres</a:t>
            </a:r>
            <a:r>
              <a:rPr lang="en-US" b="1" dirty="0" smtClean="0"/>
              <a:t> and fabrics production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9036496" cy="4653136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2.1 </a:t>
            </a:r>
            <a:r>
              <a:rPr lang="es-ES" dirty="0" err="1" smtClean="0">
                <a:solidFill>
                  <a:schemeClr val="tx1"/>
                </a:solidFill>
              </a:rPr>
              <a:t>Workers</a:t>
            </a:r>
            <a:r>
              <a:rPr lang="es-ES" dirty="0" smtClean="0">
                <a:solidFill>
                  <a:schemeClr val="tx1"/>
                </a:solidFill>
              </a:rPr>
              <a:t>' </a:t>
            </a:r>
            <a:r>
              <a:rPr lang="es-ES" dirty="0" err="1" smtClean="0">
                <a:solidFill>
                  <a:schemeClr val="tx1"/>
                </a:solidFill>
              </a:rPr>
              <a:t>wages</a:t>
            </a: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2.2 Labor </a:t>
            </a:r>
            <a:r>
              <a:rPr lang="es-ES" dirty="0" err="1" smtClean="0">
                <a:solidFill>
                  <a:schemeClr val="tx1"/>
                </a:solidFill>
              </a:rPr>
              <a:t>conditions</a:t>
            </a: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2.3 </a:t>
            </a:r>
            <a:r>
              <a:rPr lang="es-ES" dirty="0" err="1" smtClean="0">
                <a:solidFill>
                  <a:schemeClr val="tx1"/>
                </a:solidFill>
              </a:rPr>
              <a:t>Main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brands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2.4 </a:t>
            </a:r>
            <a:r>
              <a:rPr lang="es-ES" dirty="0" err="1">
                <a:solidFill>
                  <a:schemeClr val="tx1"/>
                </a:solidFill>
              </a:rPr>
              <a:t>Effects</a:t>
            </a:r>
            <a:r>
              <a:rPr lang="es-ES" dirty="0">
                <a:solidFill>
                  <a:schemeClr val="tx1"/>
                </a:solidFill>
              </a:rPr>
              <a:t> of </a:t>
            </a:r>
            <a:r>
              <a:rPr lang="es-ES" dirty="0" err="1" smtClean="0">
                <a:solidFill>
                  <a:schemeClr val="tx1"/>
                </a:solidFill>
              </a:rPr>
              <a:t>globalization</a:t>
            </a:r>
            <a:r>
              <a:rPr lang="es-ES" sz="2400" dirty="0" smtClean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175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2.1 </a:t>
            </a:r>
            <a:r>
              <a:rPr lang="es-ES" dirty="0" err="1" smtClean="0"/>
              <a:t>Workers</a:t>
            </a:r>
            <a:r>
              <a:rPr lang="es-ES" dirty="0"/>
              <a:t>' </a:t>
            </a:r>
            <a:r>
              <a:rPr lang="es-ES" dirty="0" err="1" smtClean="0"/>
              <a:t>wages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2.2 Labor </a:t>
            </a:r>
            <a:r>
              <a:rPr lang="es-ES" dirty="0" err="1"/>
              <a:t>conditions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Workers</a:t>
            </a:r>
            <a:r>
              <a:rPr lang="es-ES" dirty="0" smtClean="0"/>
              <a:t>’: </a:t>
            </a:r>
            <a:r>
              <a:rPr lang="es-ES" sz="2400" dirty="0" err="1"/>
              <a:t>T</a:t>
            </a:r>
            <a:r>
              <a:rPr lang="es-ES" sz="2400" dirty="0" err="1" smtClean="0"/>
              <a:t>wo</a:t>
            </a:r>
            <a:r>
              <a:rPr lang="es-ES" sz="2400" dirty="0" smtClean="0"/>
              <a:t> </a:t>
            </a:r>
            <a:r>
              <a:rPr lang="es-ES" sz="2400" dirty="0" err="1" smtClean="0"/>
              <a:t>dollars</a:t>
            </a:r>
            <a:r>
              <a:rPr lang="es-ES" sz="2400" dirty="0" smtClean="0"/>
              <a:t> a </a:t>
            </a:r>
            <a:r>
              <a:rPr lang="es-ES" sz="2400" dirty="0" err="1" smtClean="0"/>
              <a:t>days</a:t>
            </a:r>
            <a:endParaRPr lang="es-ES" sz="2400" dirty="0" smtClean="0"/>
          </a:p>
          <a:p>
            <a:r>
              <a:rPr lang="es-ES" dirty="0" smtClean="0"/>
              <a:t>Laboral </a:t>
            </a:r>
            <a:r>
              <a:rPr lang="es-ES" dirty="0" err="1" smtClean="0"/>
              <a:t>conditions</a:t>
            </a:r>
            <a:r>
              <a:rPr lang="es-ES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Workers </a:t>
            </a:r>
            <a:r>
              <a:rPr lang="en-US" sz="2400" dirty="0"/>
              <a:t>enslaved, suffering in third world </a:t>
            </a:r>
            <a:r>
              <a:rPr lang="en-US" sz="2400" dirty="0" smtClean="0"/>
              <a:t>countries</a:t>
            </a:r>
            <a:r>
              <a:rPr lang="en-US" sz="2400" dirty="0"/>
              <a:t>, low wages and </a:t>
            </a:r>
            <a:r>
              <a:rPr lang="en-US" sz="2400" dirty="0" smtClean="0"/>
              <a:t>insecurity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5448766" cy="326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2.3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brands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Leading</a:t>
            </a:r>
            <a:r>
              <a:rPr lang="es-ES" dirty="0"/>
              <a:t> </a:t>
            </a:r>
            <a:r>
              <a:rPr lang="es-ES" dirty="0" err="1" smtClean="0"/>
              <a:t>brands</a:t>
            </a:r>
            <a:r>
              <a:rPr lang="es-ES" dirty="0" smtClean="0"/>
              <a:t>: H&amp;M</a:t>
            </a:r>
            <a:r>
              <a:rPr lang="es-ES" dirty="0"/>
              <a:t>, Zara, </a:t>
            </a:r>
            <a:r>
              <a:rPr lang="es-ES" dirty="0" err="1"/>
              <a:t>Primark</a:t>
            </a:r>
            <a:r>
              <a:rPr lang="es-ES" dirty="0"/>
              <a:t>, Forever21, </a:t>
            </a:r>
            <a:r>
              <a:rPr lang="es-ES" dirty="0" err="1"/>
              <a:t>Topshop</a:t>
            </a:r>
            <a:r>
              <a:rPr lang="es-ES" dirty="0"/>
              <a:t>, Mango, </a:t>
            </a:r>
            <a:r>
              <a:rPr lang="es-ES" dirty="0" err="1"/>
              <a:t>Joe</a:t>
            </a:r>
            <a:r>
              <a:rPr lang="es-ES" dirty="0"/>
              <a:t> </a:t>
            </a:r>
            <a:r>
              <a:rPr lang="es-ES" dirty="0" err="1"/>
              <a:t>fresh</a:t>
            </a:r>
            <a:r>
              <a:rPr lang="es-ES" dirty="0"/>
              <a:t>.</a:t>
            </a:r>
          </a:p>
          <a:p>
            <a:r>
              <a:rPr lang="es-ES" dirty="0" err="1"/>
              <a:t>Alternative</a:t>
            </a:r>
            <a:r>
              <a:rPr lang="es-ES" dirty="0"/>
              <a:t> </a:t>
            </a:r>
            <a:r>
              <a:rPr lang="es-ES" dirty="0" err="1" smtClean="0"/>
              <a:t>brands</a:t>
            </a:r>
            <a:r>
              <a:rPr lang="es-ES" dirty="0" smtClean="0"/>
              <a:t>:</a:t>
            </a:r>
          </a:p>
          <a:p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tree</a:t>
            </a:r>
            <a:endParaRPr lang="es-ES" dirty="0" smtClean="0"/>
          </a:p>
          <a:p>
            <a:r>
              <a:rPr lang="es-ES" dirty="0" err="1" smtClean="0"/>
              <a:t>Hemper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http://www.peopletree.co.uk/</a:t>
            </a:r>
            <a:endParaRPr lang="es-ES" dirty="0" smtClean="0"/>
          </a:p>
          <a:p>
            <a:pPr marL="0" indent="0">
              <a:buNone/>
            </a:pPr>
            <a:r>
              <a:rPr lang="es-ES" dirty="0">
                <a:hlinkClick r:id="rId3"/>
              </a:rPr>
              <a:t>http://www.hemper.es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945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2.4 </a:t>
            </a:r>
            <a:r>
              <a:rPr lang="es-ES" dirty="0" err="1" smtClean="0"/>
              <a:t>Effects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 smtClean="0"/>
              <a:t>globalization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Globalization is the outsourcing of the manufacture of products to countries with cheaper workforce to later sell it in the developed countries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06761"/>
            <a:ext cx="35433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5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181</Words>
  <Application>Microsoft Office PowerPoint</Application>
  <PresentationFormat>Presentación en pantalla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Index</vt:lpstr>
      <vt:lpstr>Effects for the environment of fibres and fabrics production</vt:lpstr>
      <vt:lpstr>Pollution of rivers</vt:lpstr>
      <vt:lpstr>Economics/Social aspects of fibres and fabrics production</vt:lpstr>
      <vt:lpstr>2.1 Workers' wages 2.2 Labor conditions </vt:lpstr>
      <vt:lpstr>2.3 Main brands</vt:lpstr>
      <vt:lpstr>2.4 Effects of globalization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 textil</dc:title>
  <dc:creator>ALUMNE</dc:creator>
  <cp:lastModifiedBy>ALUMNE</cp:lastModifiedBy>
  <cp:revision>15</cp:revision>
  <dcterms:created xsi:type="dcterms:W3CDTF">2018-03-26T07:13:15Z</dcterms:created>
  <dcterms:modified xsi:type="dcterms:W3CDTF">2018-05-15T11:42:20Z</dcterms:modified>
</cp:coreProperties>
</file>