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1C8376C-D713-4481-9C19-091EF658B75E}" type="datetimeFigureOut">
              <a:rPr lang="es-ES" smtClean="0"/>
              <a:t>26/03/2018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39314C-FF8A-4876-A78F-2955C43A418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2212156"/>
          </a:xfrm>
        </p:spPr>
        <p:txBody>
          <a:bodyPr>
            <a:normAutofit fontScale="90000"/>
          </a:bodyPr>
          <a:lstStyle/>
          <a:p>
            <a:r>
              <a:rPr lang="es-ES" sz="4800" dirty="0" err="1" smtClean="0">
                <a:latin typeface="Cooper Black" pitchFamily="18" charset="0"/>
              </a:rPr>
              <a:t>Effects</a:t>
            </a:r>
            <a:r>
              <a:rPr lang="es-ES" sz="4800" dirty="0" smtClean="0">
                <a:latin typeface="Cooper Black" pitchFamily="18" charset="0"/>
              </a:rPr>
              <a:t> </a:t>
            </a:r>
            <a:r>
              <a:rPr lang="es-ES" sz="4800" dirty="0" err="1" smtClean="0">
                <a:latin typeface="Cooper Black" pitchFamily="18" charset="0"/>
              </a:rPr>
              <a:t>for</a:t>
            </a:r>
            <a:r>
              <a:rPr lang="es-ES" sz="4800" dirty="0" smtClean="0">
                <a:latin typeface="Cooper Black" pitchFamily="18" charset="0"/>
              </a:rPr>
              <a:t> </a:t>
            </a:r>
            <a:r>
              <a:rPr lang="es-ES" sz="4800" dirty="0" err="1" smtClean="0">
                <a:latin typeface="Cooper Black" pitchFamily="18" charset="0"/>
              </a:rPr>
              <a:t>the</a:t>
            </a:r>
            <a:r>
              <a:rPr lang="es-ES" sz="4800" dirty="0" smtClean="0">
                <a:latin typeface="Cooper Black" pitchFamily="18" charset="0"/>
              </a:rPr>
              <a:t> </a:t>
            </a:r>
            <a:r>
              <a:rPr lang="es-ES" sz="4800" dirty="0" err="1" smtClean="0">
                <a:latin typeface="Cooper Black" pitchFamily="18" charset="0"/>
              </a:rPr>
              <a:t>enviroment</a:t>
            </a:r>
            <a:r>
              <a:rPr lang="es-ES" sz="4800" dirty="0" smtClean="0">
                <a:latin typeface="Cooper Black" pitchFamily="18" charset="0"/>
              </a:rPr>
              <a:t> of </a:t>
            </a:r>
            <a:r>
              <a:rPr lang="es-ES" sz="4800" dirty="0" err="1" smtClean="0">
                <a:latin typeface="Cooper Black" pitchFamily="18" charset="0"/>
              </a:rPr>
              <a:t>fibres</a:t>
            </a:r>
            <a:r>
              <a:rPr lang="es-ES" sz="4800" dirty="0" smtClean="0">
                <a:latin typeface="Cooper Black" pitchFamily="18" charset="0"/>
              </a:rPr>
              <a:t> and </a:t>
            </a:r>
            <a:r>
              <a:rPr lang="es-ES" sz="4800" dirty="0" err="1" smtClean="0">
                <a:latin typeface="Cooper Black" pitchFamily="18" charset="0"/>
              </a:rPr>
              <a:t>fabrics</a:t>
            </a:r>
            <a:r>
              <a:rPr lang="es-ES" sz="4800" dirty="0" smtClean="0">
                <a:latin typeface="Cooper Black" pitchFamily="18" charset="0"/>
              </a:rPr>
              <a:t> </a:t>
            </a:r>
            <a:r>
              <a:rPr lang="es-ES" sz="4800" dirty="0" err="1" smtClean="0">
                <a:latin typeface="Cooper Black" pitchFamily="18" charset="0"/>
              </a:rPr>
              <a:t>production</a:t>
            </a:r>
            <a:endParaRPr lang="es-ES" sz="4800" dirty="0">
              <a:latin typeface="Cooper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V="1">
            <a:off x="1371600" y="5029200"/>
            <a:ext cx="5648672" cy="56004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4173" y="1988840"/>
            <a:ext cx="9036495" cy="4725144"/>
          </a:xfrm>
        </p:spPr>
        <p:txBody>
          <a:bodyPr>
            <a:normAutofit/>
          </a:bodyPr>
          <a:lstStyle/>
          <a:p>
            <a:pPr lvl="8"/>
            <a:endParaRPr lang="es-ES" sz="1800" dirty="0"/>
          </a:p>
          <a:p>
            <a:pPr>
              <a:buFont typeface="Wingdings" pitchFamily="2" charset="2"/>
              <a:buChar char="Ø"/>
            </a:pPr>
            <a:r>
              <a:rPr lang="es-ES" sz="2800" dirty="0" err="1" smtClean="0">
                <a:solidFill>
                  <a:schemeClr val="tx1"/>
                </a:solidFill>
                <a:latin typeface="Cooper Black" pitchFamily="18" charset="0"/>
              </a:rPr>
              <a:t>Impact</a:t>
            </a:r>
            <a:r>
              <a:rPr lang="es-ES" sz="2800" dirty="0" smtClean="0">
                <a:solidFill>
                  <a:schemeClr val="tx1"/>
                </a:solidFill>
                <a:latin typeface="Cooper Black" pitchFamily="18" charset="0"/>
              </a:rPr>
              <a:t> gas </a:t>
            </a:r>
            <a:r>
              <a:rPr lang="es-ES" sz="2800" dirty="0" err="1" smtClean="0">
                <a:solidFill>
                  <a:schemeClr val="tx1"/>
                </a:solidFill>
                <a:latin typeface="Cooper Black" pitchFamily="18" charset="0"/>
              </a:rPr>
              <a:t>damaging</a:t>
            </a:r>
            <a:r>
              <a:rPr lang="es-ES" sz="28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s-E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sz="2800" dirty="0" smtClean="0">
              <a:solidFill>
                <a:schemeClr val="tx1"/>
              </a:solidFill>
              <a:latin typeface="Cooper Black" pitchFamily="18" charset="0"/>
            </a:endParaRPr>
          </a:p>
          <a:p>
            <a:pPr>
              <a:buFont typeface="Wingdings" pitchFamily="2" charset="2"/>
              <a:buChar char="Ø"/>
            </a:pPr>
            <a:endParaRPr lang="es-ES" sz="2800" dirty="0">
              <a:solidFill>
                <a:schemeClr val="tx1"/>
              </a:solidFill>
              <a:latin typeface="Cooper Black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800" dirty="0" smtClean="0">
                <a:solidFill>
                  <a:schemeClr val="tx1"/>
                </a:solidFill>
                <a:latin typeface="Cooper Black" pitchFamily="18" charset="0"/>
              </a:rPr>
              <a:t>Dumping </a:t>
            </a:r>
            <a:r>
              <a:rPr lang="es-ES" sz="2800" dirty="0" err="1" smtClean="0">
                <a:solidFill>
                  <a:schemeClr val="tx1"/>
                </a:solidFill>
                <a:latin typeface="Cooper Black" pitchFamily="18" charset="0"/>
              </a:rPr>
              <a:t>site</a:t>
            </a:r>
            <a:r>
              <a:rPr lang="es-ES" sz="28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</a:p>
          <a:p>
            <a:pPr marL="0" indent="0">
              <a:buNone/>
            </a:pPr>
            <a:r>
              <a:rPr lang="es-ES" sz="28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s-ES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362480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latin typeface="Cooper Black" pitchFamily="18" charset="0"/>
              </a:rPr>
              <a:t>Economics</a:t>
            </a:r>
            <a:r>
              <a:rPr lang="es-ES" dirty="0" smtClean="0">
                <a:latin typeface="Cooper Black" pitchFamily="18" charset="0"/>
              </a:rPr>
              <a:t> /Social </a:t>
            </a:r>
            <a:r>
              <a:rPr lang="es-ES" dirty="0" err="1" smtClean="0">
                <a:latin typeface="Cooper Black" pitchFamily="18" charset="0"/>
              </a:rPr>
              <a:t>aspects</a:t>
            </a:r>
            <a:r>
              <a:rPr lang="es-ES" dirty="0" smtClean="0">
                <a:latin typeface="Cooper Black" pitchFamily="18" charset="0"/>
              </a:rPr>
              <a:t> of </a:t>
            </a:r>
            <a:r>
              <a:rPr lang="es-ES" dirty="0" err="1" smtClean="0">
                <a:latin typeface="Cooper Black" pitchFamily="18" charset="0"/>
              </a:rPr>
              <a:t>fibres</a:t>
            </a:r>
            <a:r>
              <a:rPr lang="es-ES" dirty="0" smtClean="0">
                <a:latin typeface="Cooper Black" pitchFamily="18" charset="0"/>
              </a:rPr>
              <a:t> and </a:t>
            </a:r>
            <a:r>
              <a:rPr lang="es-ES" dirty="0" err="1" smtClean="0">
                <a:latin typeface="Cooper Black" pitchFamily="18" charset="0"/>
              </a:rPr>
              <a:t>fabrics</a:t>
            </a:r>
            <a:r>
              <a:rPr lang="es-ES" dirty="0" smtClean="0">
                <a:latin typeface="Cooper Black" pitchFamily="18" charset="0"/>
              </a:rPr>
              <a:t> </a:t>
            </a:r>
            <a:r>
              <a:rPr lang="es-ES" dirty="0" err="1" smtClean="0">
                <a:latin typeface="Cooper Black" pitchFamily="18" charset="0"/>
              </a:rPr>
              <a:t>production</a:t>
            </a:r>
            <a:endParaRPr lang="es-ES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7584" y="2872100"/>
            <a:ext cx="2364406" cy="152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19" y="5215727"/>
            <a:ext cx="3187712" cy="12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44019" y="2348880"/>
            <a:ext cx="355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s-ES" sz="2800" dirty="0" err="1" smtClean="0">
                <a:latin typeface="Cooper Black" pitchFamily="18" charset="0"/>
              </a:rPr>
              <a:t>Waste</a:t>
            </a:r>
            <a:r>
              <a:rPr lang="es-ES" sz="2800" dirty="0" smtClean="0">
                <a:latin typeface="Cooper Black" pitchFamily="18" charset="0"/>
              </a:rPr>
              <a:t> in </a:t>
            </a:r>
            <a:r>
              <a:rPr lang="es-ES" sz="2800" dirty="0" err="1" smtClean="0">
                <a:latin typeface="Cooper Black" pitchFamily="18" charset="0"/>
              </a:rPr>
              <a:t>water</a:t>
            </a:r>
            <a:r>
              <a:rPr lang="es-ES" sz="2800" dirty="0" smtClean="0">
                <a:latin typeface="Cooper Black" pitchFamily="18" charset="0"/>
              </a:rPr>
              <a:t> 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38115" y="4394389"/>
            <a:ext cx="340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800" dirty="0" err="1" smtClean="0">
                <a:latin typeface="Cooper Black" pitchFamily="18" charset="0"/>
              </a:rPr>
              <a:t>harmful</a:t>
            </a:r>
            <a:r>
              <a:rPr lang="es-ES" sz="2800" dirty="0" smtClean="0">
                <a:latin typeface="Cooper Black" pitchFamily="18" charset="0"/>
              </a:rPr>
              <a:t> gases</a:t>
            </a:r>
            <a:endParaRPr lang="es-ES" sz="2800" dirty="0">
              <a:latin typeface="Cooper Blac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2304256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22" y="2881584"/>
            <a:ext cx="2945079" cy="157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5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53302" y="2655315"/>
            <a:ext cx="7408333" cy="34506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err="1">
                <a:solidFill>
                  <a:schemeClr val="tx1"/>
                </a:solidFill>
                <a:latin typeface="Cooper Black" pitchFamily="18" charset="0"/>
              </a:rPr>
              <a:t>Dermatological</a:t>
            </a:r>
            <a:r>
              <a:rPr lang="es-ES" dirty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Cooper Black" pitchFamily="18" charset="0"/>
              </a:rPr>
              <a:t>problems</a:t>
            </a:r>
            <a:endParaRPr lang="es-ES" dirty="0">
              <a:solidFill>
                <a:schemeClr val="tx1"/>
              </a:solidFill>
              <a:latin typeface="Cooper Black" pitchFamily="18" charset="0"/>
            </a:endParaRPr>
          </a:p>
          <a:p>
            <a:endParaRPr lang="es-ES" dirty="0" err="1" smtClean="0">
              <a:latin typeface="Cooper Black" pitchFamily="18" charset="0"/>
            </a:endParaRPr>
          </a:p>
          <a:p>
            <a:endParaRPr lang="es-ES" dirty="0" smtClean="0">
              <a:latin typeface="Cooper Black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53302" y="4666852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800" dirty="0" err="1" smtClean="0">
                <a:latin typeface="Cooper Black" pitchFamily="18" charset="0"/>
              </a:rPr>
              <a:t>Stomach</a:t>
            </a:r>
            <a:r>
              <a:rPr lang="es-ES" sz="2800" dirty="0" smtClean="0">
                <a:latin typeface="Cooper Black" pitchFamily="18" charset="0"/>
              </a:rPr>
              <a:t> </a:t>
            </a:r>
            <a:r>
              <a:rPr lang="es-ES" sz="2800" dirty="0" err="1" smtClean="0">
                <a:latin typeface="Cooper Black" pitchFamily="18" charset="0"/>
              </a:rPr>
              <a:t>problems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4208" y="2655315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800" dirty="0" smtClean="0">
                <a:latin typeface="Cooper Black" pitchFamily="18" charset="0"/>
              </a:rPr>
              <a:t>Cáncer</a:t>
            </a:r>
            <a:endParaRPr lang="es-ES" sz="2800" dirty="0">
              <a:latin typeface="Cooper Black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28131" y="4684324"/>
            <a:ext cx="364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2800" dirty="0" err="1" smtClean="0">
                <a:latin typeface="Cooper Black" pitchFamily="18" charset="0"/>
              </a:rPr>
              <a:t>Digestive</a:t>
            </a:r>
            <a:r>
              <a:rPr lang="es-ES" sz="2800" dirty="0" smtClean="0">
                <a:latin typeface="Cooper Black" pitchFamily="18" charset="0"/>
              </a:rPr>
              <a:t> </a:t>
            </a:r>
            <a:r>
              <a:rPr lang="es-ES" sz="2800" dirty="0" err="1" smtClean="0">
                <a:latin typeface="Cooper Black" pitchFamily="18" charset="0"/>
              </a:rPr>
              <a:t>problems</a:t>
            </a:r>
            <a:endParaRPr lang="es-ES" sz="2800" dirty="0"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84" y="3178535"/>
            <a:ext cx="2187722" cy="14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5" y="3161063"/>
            <a:ext cx="2672998" cy="15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57" y="5013176"/>
            <a:ext cx="1211096" cy="165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2708920"/>
            <a:ext cx="7408333" cy="3450696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tx1"/>
                </a:solidFill>
              </a:rPr>
              <a:t>2.1- </a:t>
            </a:r>
            <a:r>
              <a:rPr lang="es-ES" sz="3200" dirty="0" smtClean="0">
                <a:solidFill>
                  <a:schemeClr val="tx1"/>
                </a:solidFill>
              </a:rPr>
              <a:t>WAGES </a:t>
            </a:r>
            <a:r>
              <a:rPr lang="es-ES" sz="3200" dirty="0">
                <a:solidFill>
                  <a:schemeClr val="tx1"/>
                </a:solidFill>
              </a:rPr>
              <a:t>OF WORKERS</a:t>
            </a:r>
          </a:p>
          <a:p>
            <a:r>
              <a:rPr lang="en-US" dirty="0">
                <a:solidFill>
                  <a:schemeClr val="tx1"/>
                </a:solidFill>
              </a:rPr>
              <a:t>WAGES OF VERY LOW WORKERS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DOLLARS A DAY MORE OR LESS 1.80 A </a:t>
            </a:r>
            <a:r>
              <a:rPr lang="en-US" dirty="0" smtClean="0">
                <a:solidFill>
                  <a:schemeClr val="tx1"/>
                </a:solidFill>
              </a:rPr>
              <a:t>DAY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CIFRA </a:t>
            </a:r>
            <a:r>
              <a:rPr lang="es-ES" dirty="0">
                <a:solidFill>
                  <a:schemeClr val="tx1"/>
                </a:solidFill>
              </a:rPr>
              <a:t>DE NEGOCIO DE LA VENTA DE ROPA 3 MILLONES DE DOLARES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SOCIOECONOMIC ASPECTS OF THE MANUFACTURE OF CLOTHING </a:t>
            </a:r>
            <a:br>
              <a:rPr lang="en-US" dirty="0"/>
            </a:br>
            <a:r>
              <a:rPr lang="en-U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2.4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Labor </a:t>
            </a:r>
            <a:r>
              <a:rPr lang="es-ES" dirty="0" err="1" smtClean="0"/>
              <a:t>conditions</a:t>
            </a:r>
            <a:r>
              <a:rPr lang="es-ES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70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Forma de onda</vt:lpstr>
      <vt:lpstr>Effects for the enviroment of fibres and fabrics production</vt:lpstr>
      <vt:lpstr>Economics /Social aspects of fibres and fabrics production</vt:lpstr>
      <vt:lpstr>Presentación de PowerPoint</vt:lpstr>
      <vt:lpstr> SOCIOECONOMIC ASPECTS OF THE MANUFACTURE OF CLOTHING   </vt:lpstr>
      <vt:lpstr>Labor conditions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for the enviroment of fibres and fabrics production</dc:title>
  <dc:creator>alum</dc:creator>
  <cp:lastModifiedBy>alum</cp:lastModifiedBy>
  <cp:revision>8</cp:revision>
  <dcterms:created xsi:type="dcterms:W3CDTF">2018-03-26T07:13:06Z</dcterms:created>
  <dcterms:modified xsi:type="dcterms:W3CDTF">2018-03-26T08:38:07Z</dcterms:modified>
</cp:coreProperties>
</file>