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90" r:id="rId2"/>
    <p:sldId id="291" r:id="rId3"/>
    <p:sldId id="303" r:id="rId4"/>
    <p:sldId id="292" r:id="rId5"/>
    <p:sldId id="302" r:id="rId6"/>
    <p:sldId id="301" r:id="rId7"/>
    <p:sldId id="286" r:id="rId8"/>
    <p:sldId id="287" r:id="rId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0" autoAdjust="0"/>
    <p:restoredTop sz="94660"/>
  </p:normalViewPr>
  <p:slideViewPr>
    <p:cSldViewPr>
      <p:cViewPr varScale="1">
        <p:scale>
          <a:sx n="107" d="100"/>
          <a:sy n="107" d="100"/>
        </p:scale>
        <p:origin x="-16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C1E590-CFCB-4552-9553-DC19693A6C74}" type="datetimeFigureOut">
              <a:rPr lang="it-IT" smtClean="0"/>
              <a:t>30/06/2018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D1981E-832C-4B43-9A83-5D4181B23AC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29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30/06/2018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30/06/2018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30/06/2018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30/06/2018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30/06/2018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30/06/2018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30/06/2018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30/06/2018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30/06/2018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30/06/2018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30/06/2018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D355-16BD-4E45-BD9A-5EA878CF7CBD}" type="datetimeFigureOut">
              <a:rPr lang="it-IT" smtClean="0"/>
              <a:t>30/06/2018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308"/>
          <a:stretch/>
        </p:blipFill>
        <p:spPr>
          <a:xfrm rot="5400000">
            <a:off x="1130733" y="-921809"/>
            <a:ext cx="6818443" cy="8712969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179512" y="260648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dirty="0" smtClean="0">
                <a:latin typeface="Bradley Hand ITC" pitchFamily="66" charset="0"/>
              </a:rPr>
              <a:t>And </a:t>
            </a:r>
            <a:r>
              <a:rPr lang="it-IT" b="1" i="1" dirty="0" err="1" smtClean="0">
                <a:latin typeface="Bradley Hand ITC" pitchFamily="66" charset="0"/>
              </a:rPr>
              <a:t>then</a:t>
            </a:r>
            <a:r>
              <a:rPr lang="it-IT" b="1" i="1" dirty="0" smtClean="0">
                <a:latin typeface="Bradley Hand ITC" pitchFamily="66" charset="0"/>
              </a:rPr>
              <a:t> to </a:t>
            </a:r>
            <a:r>
              <a:rPr lang="it-IT" b="1" i="1" dirty="0" err="1" smtClean="0">
                <a:latin typeface="Bradley Hand ITC" pitchFamily="66" charset="0"/>
              </a:rPr>
              <a:t>Caphucin</a:t>
            </a:r>
            <a:r>
              <a:rPr lang="it-IT" b="1" i="1" dirty="0" smtClean="0">
                <a:latin typeface="Bradley Hand ITC" pitchFamily="66" charset="0"/>
              </a:rPr>
              <a:t> </a:t>
            </a:r>
            <a:r>
              <a:rPr lang="it-IT" b="1" i="1" dirty="0" err="1" smtClean="0">
                <a:latin typeface="Bradley Hand ITC" pitchFamily="66" charset="0"/>
              </a:rPr>
              <a:t>Friars</a:t>
            </a:r>
            <a:r>
              <a:rPr lang="it-IT" b="1" i="1" dirty="0" smtClean="0">
                <a:latin typeface="Bradley Hand ITC" pitchFamily="66" charset="0"/>
              </a:rPr>
              <a:t> </a:t>
            </a:r>
            <a:r>
              <a:rPr lang="it-IT" b="1" i="1" dirty="0" err="1" smtClean="0">
                <a:latin typeface="Bradley Hand ITC" pitchFamily="66" charset="0"/>
              </a:rPr>
              <a:t>Convent</a:t>
            </a:r>
            <a:endParaRPr lang="it-IT" b="1" i="1" dirty="0">
              <a:latin typeface="Bradley Hand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99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79512" y="260648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dirty="0" smtClean="0">
                <a:latin typeface="Bradley Hand ITC" pitchFamily="66" charset="0"/>
              </a:rPr>
              <a:t>With the </a:t>
            </a:r>
            <a:r>
              <a:rPr lang="it-IT" b="1" i="1" dirty="0" err="1" smtClean="0">
                <a:latin typeface="Bradley Hand ITC" pitchFamily="66" charset="0"/>
              </a:rPr>
              <a:t>museum</a:t>
            </a:r>
            <a:r>
              <a:rPr lang="it-IT" b="1" i="1" dirty="0" smtClean="0">
                <a:latin typeface="Bradley Hand ITC" pitchFamily="66" charset="0"/>
              </a:rPr>
              <a:t> of </a:t>
            </a:r>
            <a:r>
              <a:rPr lang="it-IT" b="1" i="1" dirty="0" err="1" smtClean="0">
                <a:latin typeface="Bradley Hand ITC" pitchFamily="66" charset="0"/>
              </a:rPr>
              <a:t>paesant</a:t>
            </a:r>
            <a:r>
              <a:rPr lang="it-IT" b="1" i="1" dirty="0" smtClean="0">
                <a:latin typeface="Bradley Hand ITC" pitchFamily="66" charset="0"/>
              </a:rPr>
              <a:t> </a:t>
            </a:r>
            <a:r>
              <a:rPr lang="it-IT" b="1" i="1" dirty="0" err="1" smtClean="0">
                <a:latin typeface="Bradley Hand ITC" pitchFamily="66" charset="0"/>
              </a:rPr>
              <a:t>tradition</a:t>
            </a:r>
            <a:endParaRPr lang="it-IT" b="1" i="1" dirty="0">
              <a:latin typeface="Bradley Hand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55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79512" y="260648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dirty="0" smtClean="0">
                <a:latin typeface="Bradley Hand ITC" pitchFamily="66" charset="0"/>
              </a:rPr>
              <a:t>…with </a:t>
            </a:r>
            <a:r>
              <a:rPr lang="it-IT" b="1" i="1" dirty="0" err="1" smtClean="0">
                <a:latin typeface="Bradley Hand ITC" pitchFamily="66" charset="0"/>
              </a:rPr>
              <a:t>ancient</a:t>
            </a:r>
            <a:r>
              <a:rPr lang="it-IT" b="1" i="1" dirty="0" smtClean="0">
                <a:latin typeface="Bradley Hand ITC" pitchFamily="66" charset="0"/>
              </a:rPr>
              <a:t> </a:t>
            </a:r>
            <a:r>
              <a:rPr lang="it-IT" b="1" i="1" dirty="0" err="1" smtClean="0">
                <a:latin typeface="Bradley Hand ITC" pitchFamily="66" charset="0"/>
              </a:rPr>
              <a:t>instruments</a:t>
            </a:r>
            <a:endParaRPr lang="it-IT" b="1" i="1" dirty="0">
              <a:latin typeface="Bradley Hand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0497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275856" y="6381328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dirty="0" smtClean="0">
                <a:latin typeface="Bradley Hand ITC" pitchFamily="66" charset="0"/>
              </a:rPr>
              <a:t>…and </a:t>
            </a:r>
            <a:r>
              <a:rPr lang="it-IT" b="1" i="1" dirty="0" err="1" smtClean="0">
                <a:latin typeface="Bradley Hand ITC" pitchFamily="66" charset="0"/>
              </a:rPr>
              <a:t>traditional</a:t>
            </a:r>
            <a:r>
              <a:rPr lang="it-IT" b="1" i="1" dirty="0" smtClean="0">
                <a:latin typeface="Bradley Hand ITC" pitchFamily="66" charset="0"/>
              </a:rPr>
              <a:t> </a:t>
            </a:r>
            <a:r>
              <a:rPr lang="it-IT" b="1" i="1" dirty="0" err="1" smtClean="0">
                <a:latin typeface="Bradley Hand ITC" pitchFamily="66" charset="0"/>
              </a:rPr>
              <a:t>fabrics</a:t>
            </a:r>
            <a:endParaRPr lang="it-IT" b="1" i="1" dirty="0">
              <a:latin typeface="Bradley Hand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5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58011" y="851926"/>
            <a:ext cx="6864085" cy="5148064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08005" y="839103"/>
            <a:ext cx="6898280" cy="517371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3635896" y="5989930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dirty="0" smtClean="0">
                <a:solidFill>
                  <a:schemeClr val="bg1"/>
                </a:solidFill>
                <a:latin typeface="Bradley Hand ITC" pitchFamily="66" charset="0"/>
              </a:rPr>
              <a:t>…and </a:t>
            </a:r>
            <a:r>
              <a:rPr lang="it-IT" b="1" i="1" dirty="0" err="1" smtClean="0">
                <a:solidFill>
                  <a:schemeClr val="bg1"/>
                </a:solidFill>
                <a:latin typeface="Bradley Hand ITC" pitchFamily="66" charset="0"/>
              </a:rPr>
              <a:t>clothes</a:t>
            </a:r>
            <a:endParaRPr lang="it-IT" b="1" i="1" dirty="0">
              <a:solidFill>
                <a:schemeClr val="bg1"/>
              </a:solidFill>
              <a:latin typeface="Bradley Hand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576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37925" y="851926"/>
            <a:ext cx="6864085" cy="5148064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5725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8242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619672" y="116632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dirty="0" smtClean="0">
                <a:latin typeface="Bradley Hand ITC" pitchFamily="66" charset="0"/>
              </a:rPr>
              <a:t>In «contrada Foresta», </a:t>
            </a:r>
            <a:r>
              <a:rPr lang="it-IT" b="1" i="1" dirty="0" err="1" smtClean="0">
                <a:latin typeface="Bradley Hand ITC" pitchFamily="66" charset="0"/>
              </a:rPr>
              <a:t>there</a:t>
            </a:r>
            <a:r>
              <a:rPr lang="it-IT" b="1" i="1" dirty="0" smtClean="0">
                <a:latin typeface="Bradley Hand ITC" pitchFamily="66" charset="0"/>
              </a:rPr>
              <a:t> </a:t>
            </a:r>
            <a:r>
              <a:rPr lang="it-IT" b="1" i="1" dirty="0" err="1" smtClean="0">
                <a:latin typeface="Bradley Hand ITC" pitchFamily="66" charset="0"/>
              </a:rPr>
              <a:t>is</a:t>
            </a:r>
            <a:r>
              <a:rPr lang="it-IT" b="1" i="1" dirty="0" smtClean="0">
                <a:latin typeface="Bradley Hand ITC" pitchFamily="66" charset="0"/>
              </a:rPr>
              <a:t> an </a:t>
            </a:r>
            <a:r>
              <a:rPr lang="it-IT" b="1" i="1" dirty="0" err="1" smtClean="0">
                <a:latin typeface="Bradley Hand ITC" pitchFamily="66" charset="0"/>
              </a:rPr>
              <a:t>old</a:t>
            </a:r>
            <a:r>
              <a:rPr lang="it-IT" b="1" i="1" dirty="0" smtClean="0">
                <a:latin typeface="Bradley Hand ITC" pitchFamily="66" charset="0"/>
              </a:rPr>
              <a:t> </a:t>
            </a:r>
            <a:r>
              <a:rPr lang="it-IT" b="1" i="1" dirty="0" err="1" smtClean="0">
                <a:latin typeface="Bradley Hand ITC" pitchFamily="66" charset="0"/>
              </a:rPr>
              <a:t>warehouse</a:t>
            </a:r>
            <a:r>
              <a:rPr lang="it-IT" b="1" i="1" dirty="0" smtClean="0">
                <a:latin typeface="Bradley Hand ITC" pitchFamily="66" charset="0"/>
              </a:rPr>
              <a:t>, </a:t>
            </a:r>
            <a:r>
              <a:rPr lang="it-IT" b="1" i="1" dirty="0" err="1" smtClean="0">
                <a:latin typeface="Bradley Hand ITC" pitchFamily="66" charset="0"/>
              </a:rPr>
              <a:t>now</a:t>
            </a:r>
            <a:r>
              <a:rPr lang="it-IT" b="1" i="1" dirty="0" smtClean="0">
                <a:latin typeface="Bradley Hand ITC" pitchFamily="66" charset="0"/>
              </a:rPr>
              <a:t> under </a:t>
            </a:r>
            <a:r>
              <a:rPr lang="it-IT" b="1" i="1" dirty="0" err="1" smtClean="0">
                <a:latin typeface="Bradley Hand ITC" pitchFamily="66" charset="0"/>
              </a:rPr>
              <a:t>renovation</a:t>
            </a:r>
            <a:endParaRPr lang="it-IT" b="1" i="1" dirty="0">
              <a:latin typeface="Bradley Hand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40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699792" y="260648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dirty="0" err="1" smtClean="0">
                <a:latin typeface="Bradley Hand ITC" pitchFamily="66" charset="0"/>
              </a:rPr>
              <a:t>Where</a:t>
            </a:r>
            <a:r>
              <a:rPr lang="it-IT" b="1" i="1" dirty="0" smtClean="0">
                <a:latin typeface="Bradley Hand ITC" pitchFamily="66" charset="0"/>
              </a:rPr>
              <a:t> </a:t>
            </a:r>
            <a:r>
              <a:rPr lang="it-IT" b="1" i="1" dirty="0" err="1" smtClean="0">
                <a:latin typeface="Bradley Hand ITC" pitchFamily="66" charset="0"/>
              </a:rPr>
              <a:t>ancient</a:t>
            </a:r>
            <a:r>
              <a:rPr lang="it-IT" b="1" i="1" dirty="0" smtClean="0">
                <a:latin typeface="Bradley Hand ITC" pitchFamily="66" charset="0"/>
              </a:rPr>
              <a:t> </a:t>
            </a:r>
            <a:r>
              <a:rPr lang="it-IT" b="1" i="1" dirty="0" err="1" smtClean="0">
                <a:latin typeface="Bradley Hand ITC" pitchFamily="66" charset="0"/>
              </a:rPr>
              <a:t>clothing</a:t>
            </a:r>
            <a:r>
              <a:rPr lang="it-IT" b="1" i="1" dirty="0" smtClean="0">
                <a:latin typeface="Bradley Hand ITC" pitchFamily="66" charset="0"/>
              </a:rPr>
              <a:t> </a:t>
            </a:r>
            <a:r>
              <a:rPr lang="it-IT" b="1" i="1" dirty="0" err="1" smtClean="0">
                <a:latin typeface="Bradley Hand ITC" pitchFamily="66" charset="0"/>
              </a:rPr>
              <a:t>is</a:t>
            </a:r>
            <a:r>
              <a:rPr lang="it-IT" b="1" i="1" dirty="0" smtClean="0">
                <a:latin typeface="Bradley Hand ITC" pitchFamily="66" charset="0"/>
              </a:rPr>
              <a:t> </a:t>
            </a:r>
            <a:r>
              <a:rPr lang="it-IT" b="1" i="1" dirty="0" err="1" smtClean="0">
                <a:latin typeface="Bradley Hand ITC" pitchFamily="66" charset="0"/>
              </a:rPr>
              <a:t>kept</a:t>
            </a:r>
            <a:endParaRPr lang="it-IT" b="1" i="1" dirty="0">
              <a:latin typeface="Bradley Hand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65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42</Words>
  <Application>Microsoft Office PowerPoint</Application>
  <PresentationFormat>Presentazione su schermo (4:3)</PresentationFormat>
  <Paragraphs>7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9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Paolo</dc:creator>
  <cp:lastModifiedBy>Paolo</cp:lastModifiedBy>
  <cp:revision>24</cp:revision>
  <dcterms:created xsi:type="dcterms:W3CDTF">2018-06-30T06:47:20Z</dcterms:created>
  <dcterms:modified xsi:type="dcterms:W3CDTF">2018-06-30T19:30:37Z</dcterms:modified>
</cp:coreProperties>
</file>