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17D94A-735E-4107-A3E6-DF441DCA961C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09338-707C-4CF5-96EE-7AF8B7DF549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237626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ernard MT Condensed" pitchFamily="18" charset="0"/>
              </a:rPr>
              <a:t>Effects for the environment of </a:t>
            </a:r>
            <a:r>
              <a:rPr lang="en-US" sz="4800" dirty="0" err="1" smtClean="0">
                <a:solidFill>
                  <a:schemeClr val="bg1"/>
                </a:solidFill>
                <a:latin typeface="Bernard MT Condensed" pitchFamily="18" charset="0"/>
              </a:rPr>
              <a:t>fibres</a:t>
            </a:r>
            <a:r>
              <a:rPr lang="en-US" sz="4800" dirty="0" smtClean="0">
                <a:solidFill>
                  <a:schemeClr val="bg1"/>
                </a:solidFill>
                <a:latin typeface="Bernard MT Condensed" pitchFamily="18" charset="0"/>
              </a:rPr>
              <a:t> and fabrics production</a:t>
            </a:r>
            <a:endParaRPr lang="en-US" sz="4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4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Pollution of rivers.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Massive impact in developing countries.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6" y="2314133"/>
            <a:ext cx="4896544" cy="277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059832" cy="22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9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Harmful gases, dumping site.</a:t>
            </a:r>
          </a:p>
          <a:p>
            <a:r>
              <a:rPr lang="en-US" dirty="0" smtClean="0"/>
              <a:t>Particles on drinking water.</a:t>
            </a:r>
          </a:p>
          <a:p>
            <a:r>
              <a:rPr lang="en-US" dirty="0" smtClean="0"/>
              <a:t>The second industry more pollutant of the world.</a:t>
            </a:r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630946" cy="25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99" y="2562368"/>
            <a:ext cx="3888432" cy="239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96" y="5157192"/>
            <a:ext cx="294447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6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19200" dirty="0" smtClean="0">
                <a:solidFill>
                  <a:schemeClr val="bg1"/>
                </a:solidFill>
                <a:latin typeface="Bernard MT Condensed" pitchFamily="18" charset="0"/>
              </a:rPr>
              <a:t>Economics/Social aspects of </a:t>
            </a:r>
            <a:r>
              <a:rPr lang="en-US" sz="19200" dirty="0" err="1" smtClean="0">
                <a:solidFill>
                  <a:schemeClr val="bg1"/>
                </a:solidFill>
                <a:latin typeface="Bernard MT Condensed" pitchFamily="18" charset="0"/>
              </a:rPr>
              <a:t>fibres</a:t>
            </a:r>
            <a:r>
              <a:rPr lang="en-US" sz="19200" dirty="0" smtClean="0">
                <a:solidFill>
                  <a:schemeClr val="bg1"/>
                </a:solidFill>
                <a:latin typeface="Bernard MT Condensed" pitchFamily="18" charset="0"/>
              </a:rPr>
              <a:t> and fabrics production</a:t>
            </a:r>
            <a:endParaRPr lang="es-ES" sz="19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8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-2.1 Salary of workers:</a:t>
            </a:r>
          </a:p>
          <a:p>
            <a:pPr marL="0" indent="0">
              <a:buNone/>
            </a:pPr>
            <a:r>
              <a:rPr lang="en-US" dirty="0" smtClean="0"/>
              <a:t> Very low, two dollars a day. </a:t>
            </a:r>
          </a:p>
          <a:p>
            <a:pPr marL="0" indent="0">
              <a:buNone/>
            </a:pPr>
            <a:r>
              <a:rPr lang="en-US" dirty="0" smtClean="0"/>
              <a:t>Clothing selling: three trillion dollars business per year</a:t>
            </a:r>
          </a:p>
          <a:p>
            <a:pPr marL="0" indent="0">
              <a:buNone/>
            </a:pPr>
            <a:r>
              <a:rPr lang="en-US" sz="3200" dirty="0" smtClean="0"/>
              <a:t>-2.2 Labor </a:t>
            </a:r>
            <a:r>
              <a:rPr lang="en-US" sz="3200" dirty="0" err="1" smtClean="0"/>
              <a:t>conditons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dirty="0" smtClean="0"/>
              <a:t>Workers clamed, suffering in third world countries.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43" y="4538663"/>
            <a:ext cx="42306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7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-2.3 Main brands:</a:t>
            </a:r>
          </a:p>
          <a:p>
            <a:pPr marL="0" indent="0">
              <a:buNone/>
            </a:pPr>
            <a:r>
              <a:rPr lang="en-US" dirty="0" smtClean="0"/>
              <a:t> Zara, H&amp;M, </a:t>
            </a:r>
            <a:r>
              <a:rPr lang="en-US" dirty="0" err="1" smtClean="0"/>
              <a:t>uniqlo</a:t>
            </a:r>
            <a:r>
              <a:rPr lang="en-US" dirty="0" smtClean="0"/>
              <a:t>, </a:t>
            </a:r>
            <a:r>
              <a:rPr lang="en-US" dirty="0" err="1" smtClean="0"/>
              <a:t>primark</a:t>
            </a:r>
            <a:r>
              <a:rPr lang="en-US" dirty="0" smtClean="0"/>
              <a:t>, forever 21, top shop, gap, mango, Joe fresh. </a:t>
            </a:r>
          </a:p>
          <a:p>
            <a:pPr marL="0" indent="0">
              <a:buNone/>
            </a:pPr>
            <a:r>
              <a:rPr lang="en-US" sz="3200" dirty="0" smtClean="0"/>
              <a:t>-Alternative brands: </a:t>
            </a:r>
          </a:p>
          <a:p>
            <a:pPr marL="0" indent="0">
              <a:buNone/>
            </a:pPr>
            <a:r>
              <a:rPr lang="en-US" dirty="0" smtClean="0"/>
              <a:t>People tree, </a:t>
            </a:r>
            <a:r>
              <a:rPr lang="en-US" dirty="0" err="1" smtClean="0"/>
              <a:t>Hemper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4529401"/>
            <a:ext cx="351039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89597"/>
            <a:ext cx="28438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77934"/>
            <a:ext cx="2610991" cy="19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9401" y="36665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http://www.peopletree.co.uk/about-us/who-makes-our-products</a:t>
            </a:r>
          </a:p>
        </p:txBody>
      </p:sp>
    </p:spTree>
    <p:extLst>
      <p:ext uri="{BB962C8B-B14F-4D97-AF65-F5344CB8AC3E}">
        <p14:creationId xmlns:p14="http://schemas.microsoft.com/office/powerpoint/2010/main" val="394662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-2.4 Effects of globalization:</a:t>
            </a:r>
          </a:p>
          <a:p>
            <a:pPr marL="0" indent="0">
              <a:buNone/>
            </a:pPr>
            <a:r>
              <a:rPr lang="en-US" sz="2400" dirty="0" smtClean="0"/>
              <a:t> Globalization is the outsourcing of the manufacture of products to countries with cheaper labor for later sell them in developed countries.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29000"/>
            <a:ext cx="4130300" cy="272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7" y="3717032"/>
            <a:ext cx="3895667" cy="258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02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154</Words>
  <Application>Microsoft Office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Effects for the environment of fibres and fabrics production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for the environment of fibres and fabrics production</dc:title>
  <dc:creator>ALUMNE</dc:creator>
  <cp:lastModifiedBy>ALUMNE</cp:lastModifiedBy>
  <cp:revision>12</cp:revision>
  <dcterms:created xsi:type="dcterms:W3CDTF">2018-03-26T07:15:00Z</dcterms:created>
  <dcterms:modified xsi:type="dcterms:W3CDTF">2018-05-15T11:45:20Z</dcterms:modified>
</cp:coreProperties>
</file>