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30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31" r:id="rId29"/>
    <p:sldId id="332" r:id="rId30"/>
    <p:sldId id="333" r:id="rId31"/>
    <p:sldId id="334" r:id="rId32"/>
    <p:sldId id="336" r:id="rId33"/>
    <p:sldId id="338" r:id="rId34"/>
    <p:sldId id="340" r:id="rId35"/>
    <p:sldId id="341" r:id="rId36"/>
    <p:sldId id="342" r:id="rId37"/>
    <p:sldId id="343" r:id="rId38"/>
    <p:sldId id="344" r:id="rId39"/>
    <p:sldId id="345" r:id="rId40"/>
  </p:sldIdLst>
  <p:sldSz cx="9144000" cy="6858000" type="screen4x3"/>
  <p:notesSz cx="6858000" cy="9144000"/>
  <p:photoAlbum layout="1pic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6CD2-14CE-40E7-A4AA-BE3E8139B2F3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598F6-374A-4982-A887-57BF13DD2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8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598F6-374A-4982-A887-57BF13DD230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8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598F6-374A-4982-A887-57BF13DD230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5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</p:spTree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A0F34C-332F-4692-8904-313FD33BF1C5}" type="datetimeFigureOut">
              <a:rPr lang="tr-TR" smtClean="0"/>
              <a:t>12.12.2018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E8AC23-05AE-4DC3-872F-F4763651520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5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em-Lab\Desktop\erasmus%20sunu\elleni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BALIKESİR KARESİ PUBLIC TRAINING CENTER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FOTOGRAPH ALBUM</a:t>
            </a:r>
          </a:p>
        </p:txBody>
      </p:sp>
      <p:pic>
        <p:nvPicPr>
          <p:cNvPr id="4" name="ellen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60119_200759 - Kopya.jpg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E353C871-778F-4C96-84A5-656C3A1B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Music  </a:t>
            </a:r>
            <a:r>
              <a:rPr lang="tr-TR" dirty="0" err="1"/>
              <a:t>trainees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İzmir (1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71FC98D0-C304-4054-9B9C-B965CCE2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Year</a:t>
            </a:r>
            <a:r>
              <a:rPr lang="tr-TR" dirty="0"/>
              <a:t> festival(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clothes</a:t>
            </a:r>
            <a:r>
              <a:rPr lang="tr-TR" dirty="0"/>
              <a:t>)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2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624E7C55-8978-4893-A6AB-411C15EF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Embroidery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</a:t>
            </a:r>
            <a:r>
              <a:rPr lang="tr-TR" dirty="0" err="1"/>
              <a:t>exhibition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3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5982D243-A92D-448A-B8FC-C747C201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Clothing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6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9398C39F-0FD7-41F0-AC7E-D9D222D0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Swimming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7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B40A374E-2430-4D87-983A-F0B506ED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Spore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9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F28A1435-9679-4270-A151-FD9B504E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Felt</a:t>
            </a:r>
            <a:r>
              <a:rPr lang="tr-TR" dirty="0"/>
              <a:t> </a:t>
            </a:r>
            <a:r>
              <a:rPr lang="tr-TR" dirty="0" err="1"/>
              <a:t>accessories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19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436C1567-9F0D-4839-BD2D-087D6E69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Traditional</a:t>
            </a:r>
            <a:r>
              <a:rPr lang="tr-TR" dirty="0"/>
              <a:t> Ebru Course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20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112B740F-09C4-409C-B93E-1D95DB18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Handicrafts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22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633F791C-E75E-4403-8F2C-A8E82E69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Handicrafts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48680"/>
            <a:ext cx="5486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Unvan 10">
            <a:extLst>
              <a:ext uri="{FF2B5EF4-FFF2-40B4-BE49-F238E27FC236}">
                <a16:creationId xmlns:a16="http://schemas.microsoft.com/office/drawing/2014/main" xmlns="" id="{4A2C7D6A-247B-4BF6-9BE3-CA762E9A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School Logo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Belediyemiz İşbirliği Kurs ve Etkinliklerimiz (25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00D442B5-B0FC-407C-84BB-8AE1CCE9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Needle</a:t>
            </a:r>
            <a:r>
              <a:rPr lang="tr-TR" dirty="0"/>
              <a:t> </a:t>
            </a:r>
            <a:r>
              <a:rPr lang="tr-TR" dirty="0" err="1"/>
              <a:t>lace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 Halk Eğitimi Mehter Takımımız (7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229DA3ED-51B2-41B7-A46A-51E9739B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Mehteran Team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20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BB27DF16-38D9-4382-B53E-8C64993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painting</a:t>
            </a:r>
            <a:r>
              <a:rPr lang="tr-TR" dirty="0"/>
              <a:t> </a:t>
            </a:r>
            <a:r>
              <a:rPr lang="tr-TR" dirty="0" err="1"/>
              <a:t>exhibition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31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51DF686A-34DD-43DE-A02C-7C7BE7CD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Wood</a:t>
            </a:r>
            <a:r>
              <a:rPr lang="tr-TR" dirty="0"/>
              <a:t> </a:t>
            </a:r>
            <a:r>
              <a:rPr lang="tr-TR" dirty="0" err="1"/>
              <a:t>painting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36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63E713E8-065A-437A-9387-A511D904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Child 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staff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52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3DA089C1-8462-4D42-903F-37C7717A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Tile,ceramik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60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136C5D77-5006-4B4F-8AA1-97E87006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Cake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91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CE23B6DA-ECDD-4F79-8AE9-45E8DA40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House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institutioncleaning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03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D2209882-6F75-4EFE-B60C-0E36775E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Jewelry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16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225E8BE8-D999-4119-A422-4A60C893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Sign</a:t>
            </a:r>
            <a:r>
              <a:rPr lang="tr-TR" dirty="0"/>
              <a:t> </a:t>
            </a:r>
            <a:r>
              <a:rPr lang="tr-TR" dirty="0" err="1"/>
              <a:t>language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(1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387FF92C-29B2-4724-B92A-65CFF494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School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35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B92418CA-E079-4FC9-8165-78C6597B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Handicrafts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36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12507C82-A07A-48B1-9714-8983E890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Felt</a:t>
            </a:r>
            <a:r>
              <a:rPr lang="tr-TR" dirty="0"/>
              <a:t> </a:t>
            </a:r>
            <a:r>
              <a:rPr lang="tr-TR" dirty="0" err="1"/>
              <a:t>accessories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53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FA5F75B0-1CFC-4EB4-8A2B-74139A74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clothes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62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FDE9CE31-B4A9-4CF0-82EA-30EC4E99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Rug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carpet</a:t>
            </a:r>
            <a:r>
              <a:rPr lang="tr-TR" dirty="0"/>
              <a:t> </a:t>
            </a:r>
            <a:r>
              <a:rPr lang="tr-TR" dirty="0" err="1"/>
              <a:t>weaving</a:t>
            </a:r>
            <a:r>
              <a:rPr lang="tr-TR" dirty="0"/>
              <a:t> 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esihem (177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E065B5D6-39D9-4CBA-BB03-57B17384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Hair</a:t>
            </a:r>
            <a:r>
              <a:rPr lang="tr-TR" dirty="0"/>
              <a:t> 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Okullar Hayat Olsun Kurslarımız (4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49E50573-297E-4726-9441-4C6AFE58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Karate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Şayak Dokuma -Turplu Köyü (5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0C43717A-130E-40FC-BC1B-D7D88D59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Weaving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iyatro kursumuz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EE2960DD-8692-45C7-904E-78D7E7B2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Drama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voleybol kursumuz (1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1239838"/>
            <a:ext cx="7772400" cy="437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874E02DA-68E6-4245-8A80-52B6D8A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volleyball</a:t>
            </a:r>
            <a:r>
              <a:rPr lang="tr-TR" dirty="0"/>
              <a:t> </a:t>
            </a:r>
            <a:r>
              <a:rPr lang="tr-TR" dirty="0" err="1"/>
              <a:t>team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zafer i.o taş bebek (19).JPG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F3D5C7CB-20AC-4E04-A0E1-0B72418E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Doll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course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6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5A463082-996D-402E-80D8-06FE8C6C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School </a:t>
            </a:r>
            <a:r>
              <a:rPr lang="tr-TR" dirty="0" err="1"/>
              <a:t>Entrance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12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14830FAC-2151-432A-8C57-3C9B9146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School </a:t>
            </a:r>
            <a:r>
              <a:rPr lang="tr-TR" dirty="0" err="1"/>
              <a:t>Desk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13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D0A4FE93-C23E-4898-87B2-317ABA8F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Clothing</a:t>
            </a:r>
            <a:r>
              <a:rPr lang="tr-TR" dirty="0"/>
              <a:t> workshop</a:t>
            </a:r>
          </a:p>
        </p:txBody>
      </p:sp>
    </p:spTree>
  </p:cSld>
  <p:clrMapOvr>
    <a:masterClrMapping/>
  </p:clrMapOvr>
  <p:transition spd="slow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17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C23F9E1D-031F-4D3A-B5EA-95378CCD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classroom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29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F5E58184-9600-4BDF-9876-0EA1D319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Child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/>
              <a:t>class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ina iç (34).JPG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van 2">
            <a:extLst>
              <a:ext uri="{FF2B5EF4-FFF2-40B4-BE49-F238E27FC236}">
                <a16:creationId xmlns:a16="http://schemas.microsoft.com/office/drawing/2014/main" xmlns="" id="{A18BE081-3F13-4CDD-8E29-A13D9AB1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Music </a:t>
            </a:r>
            <a:r>
              <a:rPr lang="tr-TR" dirty="0" err="1"/>
              <a:t>class</a:t>
            </a:r>
            <a:endParaRPr lang="tr-TR" dirty="0"/>
          </a:p>
        </p:txBody>
      </p:sp>
    </p:spTree>
  </p:cSld>
  <p:clrMapOvr>
    <a:masterClrMapping/>
  </p:clrMapOvr>
  <p:transition spd="slow" advTm="5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108</Words>
  <Application>Microsoft Office PowerPoint</Application>
  <PresentationFormat>Ekran Gösterisi (4:3)</PresentationFormat>
  <Paragraphs>42</Paragraphs>
  <Slides>39</Slides>
  <Notes>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Calibri</vt:lpstr>
      <vt:lpstr>Verdana</vt:lpstr>
      <vt:lpstr>Wingdings 2</vt:lpstr>
      <vt:lpstr>Görünüş</vt:lpstr>
      <vt:lpstr>BALIKESİR KARESİ PUBLIC TRAINING CENTER</vt:lpstr>
      <vt:lpstr>Our School Logo</vt:lpstr>
      <vt:lpstr>Our School</vt:lpstr>
      <vt:lpstr>School Entrance</vt:lpstr>
      <vt:lpstr>School Desk</vt:lpstr>
      <vt:lpstr>Clothing workshop</vt:lpstr>
      <vt:lpstr>Computer classroom</vt:lpstr>
      <vt:lpstr>Child development and education class</vt:lpstr>
      <vt:lpstr>Music class</vt:lpstr>
      <vt:lpstr>Music  trainees</vt:lpstr>
      <vt:lpstr>Year festival(traditional clothes)</vt:lpstr>
      <vt:lpstr>Embroidery course exhibition</vt:lpstr>
      <vt:lpstr>Clothing course</vt:lpstr>
      <vt:lpstr>Swimming course</vt:lpstr>
      <vt:lpstr>Spore course</vt:lpstr>
      <vt:lpstr>Felt accessories course</vt:lpstr>
      <vt:lpstr>Traditional Ebru Course</vt:lpstr>
      <vt:lpstr>Handicrafts course</vt:lpstr>
      <vt:lpstr>Handicrafts course</vt:lpstr>
      <vt:lpstr>Needle lace course</vt:lpstr>
      <vt:lpstr>Mehteran Team</vt:lpstr>
      <vt:lpstr>Oil painting exhibition</vt:lpstr>
      <vt:lpstr>Wood painting course</vt:lpstr>
      <vt:lpstr>Child care staff</vt:lpstr>
      <vt:lpstr>Tile,ceramik course</vt:lpstr>
      <vt:lpstr>Cake course</vt:lpstr>
      <vt:lpstr>House and institutioncleaning course</vt:lpstr>
      <vt:lpstr>Jewelry course</vt:lpstr>
      <vt:lpstr>Sign language course</vt:lpstr>
      <vt:lpstr>Handicrafts course</vt:lpstr>
      <vt:lpstr>Felt accessories</vt:lpstr>
      <vt:lpstr>Traditional clothes</vt:lpstr>
      <vt:lpstr>Traditional Rug and carpet weaving </vt:lpstr>
      <vt:lpstr>Hair care course</vt:lpstr>
      <vt:lpstr>Karate course</vt:lpstr>
      <vt:lpstr>Weaving course</vt:lpstr>
      <vt:lpstr>Drama course</vt:lpstr>
      <vt:lpstr>Our school volleyball team</vt:lpstr>
      <vt:lpstr>Doll made course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Karesi Öğretmen</dc:creator>
  <cp:lastModifiedBy>MESST</cp:lastModifiedBy>
  <cp:revision>11</cp:revision>
  <dcterms:created xsi:type="dcterms:W3CDTF">2018-02-22T10:08:10Z</dcterms:created>
  <dcterms:modified xsi:type="dcterms:W3CDTF">2018-12-12T20:20:27Z</dcterms:modified>
</cp:coreProperties>
</file>