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7" r:id="rId2"/>
    <p:sldId id="278" r:id="rId3"/>
    <p:sldId id="279" r:id="rId4"/>
    <p:sldId id="28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660"/>
  </p:normalViewPr>
  <p:slideViewPr>
    <p:cSldViewPr>
      <p:cViewPr varScale="1">
        <p:scale>
          <a:sx n="107" d="100"/>
          <a:sy n="107" d="100"/>
        </p:scale>
        <p:origin x="-16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1E590-CFCB-4552-9553-DC19693A6C74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981E-832C-4B43-9A83-5D4181B23A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35896" y="116632"/>
            <a:ext cx="48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And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then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in Catanzaro to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retrace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the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historical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places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of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silk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…</a:t>
            </a:r>
            <a:endParaRPr lang="it-IT" b="1" i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2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93197" y="249702"/>
            <a:ext cx="400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itchFamily="66" charset="0"/>
              </a:rPr>
              <a:t/>
            </a:r>
            <a:br>
              <a:rPr lang="en-US" b="1" dirty="0">
                <a:latin typeface="Bradley Hand ITC" pitchFamily="66" charset="0"/>
              </a:rPr>
            </a:br>
            <a:r>
              <a:rPr lang="en-US" b="1" dirty="0" smtClean="0">
                <a:latin typeface="Bradley Hand ITC" pitchFamily="66" charset="0"/>
              </a:rPr>
              <a:t>This </a:t>
            </a:r>
            <a:r>
              <a:rPr lang="en-US" b="1" dirty="0">
                <a:latin typeface="Bradley Hand ITC" pitchFamily="66" charset="0"/>
              </a:rPr>
              <a:t>is </a:t>
            </a:r>
            <a:r>
              <a:rPr lang="en-US" b="1" dirty="0" smtClean="0">
                <a:latin typeface="Bradley Hand ITC" pitchFamily="66" charset="0"/>
              </a:rPr>
              <a:t>just a </a:t>
            </a:r>
            <a:r>
              <a:rPr lang="en-US" b="1" dirty="0">
                <a:latin typeface="Bradley Hand ITC" pitchFamily="66" charset="0"/>
              </a:rPr>
              <a:t>little taste, waiting to prepare an even richer and more detailed presentation</a:t>
            </a:r>
            <a:r>
              <a:rPr lang="en-US" b="1" dirty="0" smtClean="0">
                <a:latin typeface="Bradley Hand ITC" pitchFamily="66" charset="0"/>
              </a:rPr>
              <a:t>!...</a:t>
            </a:r>
            <a:endParaRPr lang="it-IT" b="1" i="1" dirty="0">
              <a:latin typeface="Bradley Hand ITC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5229292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radley Hand ITC" pitchFamily="66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Bradley Hand ITC" pitchFamily="66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By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Matteo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Gabriele,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MariaAnna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MariaCaterina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Salvatore,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Cristian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Enzo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Mattia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Giuseppe, Fabio, Luigi, Valeria,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Elisabetta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Raffaele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Nicoletta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Mara,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Pasqualina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RosaRita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MariaChiara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Concetta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proff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 Aurora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calabretta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 &amp;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Rosalba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Bradley Hand ITC" pitchFamily="66" charset="0"/>
              </a:rPr>
              <a:t>Posca</a:t>
            </a:r>
            <a:r>
              <a:rPr lang="en-US" b="1" dirty="0" smtClean="0">
                <a:solidFill>
                  <a:schemeClr val="bg1"/>
                </a:solidFill>
                <a:latin typeface="Bradley Hand ITC" pitchFamily="66" charset="0"/>
              </a:rPr>
              <a:t>.</a:t>
            </a:r>
            <a:endParaRPr lang="it-IT" b="1" i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12</Words>
  <Application>Microsoft Office PowerPoint</Application>
  <PresentationFormat>Presentazione su schermo (4:3)</PresentationFormat>
  <Paragraphs>3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25</cp:revision>
  <dcterms:created xsi:type="dcterms:W3CDTF">2018-06-30T06:47:20Z</dcterms:created>
  <dcterms:modified xsi:type="dcterms:W3CDTF">2018-06-30T19:41:19Z</dcterms:modified>
</cp:coreProperties>
</file>