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7" r:id="rId2"/>
    <p:sldId id="294" r:id="rId3"/>
    <p:sldId id="295" r:id="rId4"/>
    <p:sldId id="293" r:id="rId5"/>
    <p:sldId id="296" r:id="rId6"/>
    <p:sldId id="298" r:id="rId7"/>
    <p:sldId id="299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1E590-CFCB-4552-9553-DC19693A6C74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1981E-832C-4B43-9A83-5D4181B23A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1981E-832C-4B43-9A83-5D4181B23AC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77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-1511" r="26111" b="1035"/>
          <a:stretch/>
        </p:blipFill>
        <p:spPr>
          <a:xfrm rot="5400000">
            <a:off x="1381388" y="-1048733"/>
            <a:ext cx="6525345" cy="92881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4624"/>
            <a:ext cx="946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latin typeface="Bradley Hand ITC" pitchFamily="66" charset="0"/>
              </a:rPr>
              <a:t>Visit</a:t>
            </a:r>
            <a:r>
              <a:rPr lang="it-IT" b="1" i="1" dirty="0" smtClean="0">
                <a:latin typeface="Bradley Hand ITC" pitchFamily="66" charset="0"/>
              </a:rPr>
              <a:t> to «</a:t>
            </a:r>
            <a:r>
              <a:rPr lang="it-IT" b="1" i="1" dirty="0" err="1" smtClean="0">
                <a:latin typeface="Bradley Hand ITC" pitchFamily="66" charset="0"/>
              </a:rPr>
              <a:t>UniversoChiara</a:t>
            </a:r>
            <a:r>
              <a:rPr lang="it-IT" b="1" i="1" dirty="0" smtClean="0">
                <a:latin typeface="Bradley Hand ITC" pitchFamily="66" charset="0"/>
              </a:rPr>
              <a:t>», the </a:t>
            </a:r>
            <a:r>
              <a:rPr lang="it-IT" b="1" i="1" dirty="0" err="1" smtClean="0">
                <a:latin typeface="Bradley Hand ITC" pitchFamily="66" charset="0"/>
              </a:rPr>
              <a:t>handcraft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weaving</a:t>
            </a:r>
            <a:r>
              <a:rPr lang="it-IT" b="1" i="1" dirty="0" smtClean="0">
                <a:latin typeface="Bradley Hand ITC" pitchFamily="66" charset="0"/>
              </a:rPr>
              <a:t> workshop of Chiara </a:t>
            </a:r>
            <a:r>
              <a:rPr lang="it-IT" b="1" i="1" dirty="0" err="1" smtClean="0">
                <a:latin typeface="Bradley Hand ITC" pitchFamily="66" charset="0"/>
              </a:rPr>
              <a:t>Pirroncello</a:t>
            </a:r>
            <a:r>
              <a:rPr lang="it-IT" b="1" i="1" dirty="0" smtClean="0">
                <a:latin typeface="Bradley Hand ITC" pitchFamily="66" charset="0"/>
              </a:rPr>
              <a:t>, on </a:t>
            </a:r>
            <a:r>
              <a:rPr lang="it-IT" b="1" i="1" dirty="0" err="1" smtClean="0">
                <a:latin typeface="Bradley Hand ITC" pitchFamily="66" charset="0"/>
              </a:rPr>
              <a:t>May</a:t>
            </a:r>
            <a:r>
              <a:rPr lang="it-IT" b="1" i="1" dirty="0" smtClean="0">
                <a:latin typeface="Bradley Hand ITC" pitchFamily="66" charset="0"/>
              </a:rPr>
              <a:t> 3</a:t>
            </a:r>
            <a:endParaRPr lang="it-IT" b="1" i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7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26064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Chiara and Elisabetta are </a:t>
            </a:r>
            <a:r>
              <a:rPr lang="it-IT" b="1" i="1" dirty="0" err="1" smtClean="0">
                <a:latin typeface="Bradley Hand ITC" pitchFamily="66" charset="0"/>
              </a:rPr>
              <a:t>preparing</a:t>
            </a:r>
            <a:r>
              <a:rPr lang="it-IT" b="1" i="1" dirty="0" smtClean="0">
                <a:latin typeface="Bradley Hand ITC" pitchFamily="66" charset="0"/>
              </a:rPr>
              <a:t> the </a:t>
            </a:r>
            <a:r>
              <a:rPr lang="it-IT" b="1" i="1" dirty="0" err="1" smtClean="0">
                <a:latin typeface="Bradley Hand ITC" pitchFamily="66" charset="0"/>
              </a:rPr>
              <a:t>interview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endParaRPr lang="it-IT" b="1" i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1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6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04048" y="558924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Chiara 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weaves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according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to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traditional</a:t>
            </a:r>
            <a:r>
              <a:rPr lang="it-IT" b="1" i="1" dirty="0" smtClean="0">
                <a:solidFill>
                  <a:schemeClr val="bg1"/>
                </a:solidFill>
                <a:latin typeface="Bradley Hand ITC" pitchFamily="66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Bradley Hand ITC" pitchFamily="66" charset="0"/>
              </a:rPr>
              <a:t>methods</a:t>
            </a:r>
            <a:endParaRPr lang="it-IT" b="1" i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7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260" r="26038" b="-260"/>
          <a:stretch/>
        </p:blipFill>
        <p:spPr>
          <a:xfrm rot="5400000">
            <a:off x="1262710" y="-1146076"/>
            <a:ext cx="6594902" cy="91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02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30</Words>
  <Application>Microsoft Office PowerPoint</Application>
  <PresentationFormat>Presentazione su schermo (4:3)</PresentationFormat>
  <Paragraphs>4</Paragraphs>
  <Slides>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25</cp:revision>
  <dcterms:created xsi:type="dcterms:W3CDTF">2018-06-30T06:47:20Z</dcterms:created>
  <dcterms:modified xsi:type="dcterms:W3CDTF">2018-06-30T19:27:44Z</dcterms:modified>
</cp:coreProperties>
</file>