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9" r:id="rId5"/>
    <p:sldId id="260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0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2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90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75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01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77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87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2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64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1AAA-CE5F-48FD-B062-E842DD0D7C64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2313E-EDDF-4770-B5DF-59C5192A4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1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2016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FF0000"/>
                </a:solidFill>
              </a:rPr>
              <a:t>Effects for the environment of </a:t>
            </a:r>
            <a:r>
              <a:rPr lang="en-US" sz="4400" dirty="0" err="1" smtClean="0">
                <a:solidFill>
                  <a:srgbClr val="FF0000"/>
                </a:solidFill>
              </a:rPr>
              <a:t>fibres</a:t>
            </a:r>
            <a:r>
              <a:rPr lang="en-US" sz="4400" dirty="0" smtClean="0">
                <a:solidFill>
                  <a:srgbClr val="FF0000"/>
                </a:solidFill>
              </a:rPr>
              <a:t> and fabrics production.</a:t>
            </a:r>
          </a:p>
        </p:txBody>
      </p:sp>
    </p:spTree>
    <p:extLst>
      <p:ext uri="{BB962C8B-B14F-4D97-AF65-F5344CB8AC3E}">
        <p14:creationId xmlns:p14="http://schemas.microsoft.com/office/powerpoint/2010/main" val="31077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695739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9512" y="476672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Massive </a:t>
            </a:r>
            <a:r>
              <a:rPr lang="en-US" sz="3200" dirty="0" smtClean="0"/>
              <a:t>impact</a:t>
            </a:r>
            <a:endParaRPr lang="en-US" sz="3200" dirty="0"/>
          </a:p>
          <a:p>
            <a:r>
              <a:rPr lang="en-US" sz="3200" dirty="0"/>
              <a:t>Harmful </a:t>
            </a:r>
            <a:r>
              <a:rPr lang="en-US" sz="3200" dirty="0" err="1" smtClean="0"/>
              <a:t>gass</a:t>
            </a:r>
            <a:endParaRPr lang="en-US" sz="3200" dirty="0"/>
          </a:p>
          <a:p>
            <a:r>
              <a:rPr lang="en-US" sz="3200" dirty="0"/>
              <a:t>Wastes in the </a:t>
            </a:r>
            <a:r>
              <a:rPr lang="en-US" sz="3200" dirty="0" smtClean="0"/>
              <a:t>water</a:t>
            </a:r>
            <a:endParaRPr lang="en-US" sz="3200" dirty="0"/>
          </a:p>
          <a:p>
            <a:r>
              <a:rPr lang="en-US" sz="3200" dirty="0" smtClean="0"/>
              <a:t> People’s health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936"/>
            <a:ext cx="8351837" cy="342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3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7910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Dermatological problems</a:t>
            </a:r>
            <a:br>
              <a:rPr lang="en-US" sz="3200" dirty="0" smtClean="0"/>
            </a:br>
            <a:r>
              <a:rPr lang="en-US" sz="3200" dirty="0" smtClean="0"/>
              <a:t>Digestive problems</a:t>
            </a:r>
            <a:br>
              <a:rPr lang="en-US" sz="3200" dirty="0" smtClean="0"/>
            </a:br>
            <a:r>
              <a:rPr lang="en-US" sz="3200" dirty="0" smtClean="0"/>
              <a:t>The second most industry</a:t>
            </a:r>
            <a:br>
              <a:rPr lang="en-US" sz="3200" dirty="0" smtClean="0"/>
            </a:br>
            <a:r>
              <a:rPr lang="en-US" sz="3200" dirty="0" smtClean="0"/>
              <a:t>Polluting </a:t>
            </a:r>
            <a:r>
              <a:rPr lang="en-US" sz="3200" dirty="0"/>
              <a:t>of </a:t>
            </a:r>
            <a:r>
              <a:rPr lang="en-US" sz="3200" dirty="0" smtClean="0"/>
              <a:t>rivers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116632" y="4509120"/>
            <a:ext cx="802432" cy="3208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i="1" dirty="0" smtClean="0"/>
              <a:t>,</a:t>
            </a:r>
            <a:endParaRPr lang="es-E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416824" cy="415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CONTAMINATION OF RIVERS: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1"/>
            <a:ext cx="14287500" cy="91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3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2.Socio </a:t>
            </a:r>
            <a:r>
              <a:rPr lang="es-ES" b="1" dirty="0" err="1" smtClean="0">
                <a:solidFill>
                  <a:srgbClr val="FF0000"/>
                </a:solidFill>
              </a:rPr>
              <a:t>economic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aspects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manufacure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clothing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s-ES" b="1" dirty="0" smtClean="0"/>
              <a:t>2.1 WORKERS’ WAGES</a:t>
            </a:r>
          </a:p>
          <a:p>
            <a:pPr marL="0" indent="0">
              <a:buNone/>
            </a:pPr>
            <a:r>
              <a:rPr lang="es-ES" dirty="0" smtClean="0"/>
              <a:t>   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low</a:t>
            </a:r>
            <a:r>
              <a:rPr lang="es-ES" dirty="0" smtClean="0"/>
              <a:t> salaries</a:t>
            </a:r>
          </a:p>
          <a:p>
            <a:pPr marL="0" indent="0">
              <a:buNone/>
            </a:pPr>
            <a:r>
              <a:rPr lang="es-ES" dirty="0" smtClean="0"/>
              <a:t>   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dollars</a:t>
            </a:r>
            <a:r>
              <a:rPr lang="es-ES" dirty="0" smtClean="0"/>
              <a:t> a </a:t>
            </a:r>
            <a:r>
              <a:rPr lang="es-ES" dirty="0" err="1" smtClean="0"/>
              <a:t>day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908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2.2  Labor </a:t>
            </a:r>
            <a:r>
              <a:rPr lang="es-ES" b="1" dirty="0" err="1" smtClean="0"/>
              <a:t>conditions</a:t>
            </a:r>
            <a:endParaRPr lang="es-ES" b="1" dirty="0" smtClean="0"/>
          </a:p>
          <a:p>
            <a:pPr marL="0" indent="0">
              <a:buNone/>
            </a:pPr>
            <a:r>
              <a:rPr lang="es-ES" dirty="0" err="1" smtClean="0"/>
              <a:t>Horribly</a:t>
            </a:r>
            <a:r>
              <a:rPr lang="es-ES" dirty="0" smtClean="0"/>
              <a:t> </a:t>
            </a:r>
            <a:r>
              <a:rPr lang="es-ES" dirty="0" err="1" smtClean="0"/>
              <a:t>enslaved</a:t>
            </a:r>
            <a:endParaRPr lang="es-ES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26" y="2276872"/>
            <a:ext cx="61912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2.3  MAIN BRANDS</a:t>
            </a:r>
          </a:p>
          <a:p>
            <a:r>
              <a:rPr lang="es-ES" dirty="0" smtClean="0"/>
              <a:t> ZARA,H&amp;M,UNIQLO, PRIMARK, FOREVER21, TOTSHOP, GAP, MANGO, JOEFRESH</a:t>
            </a:r>
            <a:r>
              <a:rPr lang="es-ES" dirty="0"/>
              <a:t>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51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2.4 EFECTS OF GLOBALIZATION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500" b="1" dirty="0" err="1" smtClean="0"/>
              <a:t>Globalization</a:t>
            </a:r>
            <a:r>
              <a:rPr lang="es-ES" sz="3500" dirty="0" smtClean="0"/>
              <a:t> </a:t>
            </a:r>
            <a:r>
              <a:rPr lang="es-ES" sz="3500" dirty="0" err="1" smtClean="0"/>
              <a:t>is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outsourcing</a:t>
            </a:r>
            <a:r>
              <a:rPr lang="es-ES" sz="3500" dirty="0" smtClean="0"/>
              <a:t> of </a:t>
            </a:r>
            <a:r>
              <a:rPr lang="es-ES" sz="3500" dirty="0" err="1" smtClean="0"/>
              <a:t>the</a:t>
            </a:r>
            <a:r>
              <a:rPr lang="es-ES" sz="3500" dirty="0" smtClean="0"/>
              <a:t> manufacture of </a:t>
            </a:r>
            <a:r>
              <a:rPr lang="es-ES" sz="3500" dirty="0" err="1" smtClean="0"/>
              <a:t>products</a:t>
            </a:r>
            <a:r>
              <a:rPr lang="es-ES" sz="3500" dirty="0" smtClean="0"/>
              <a:t> </a:t>
            </a:r>
            <a:r>
              <a:rPr lang="es-ES" sz="3500" dirty="0" err="1" smtClean="0"/>
              <a:t>to</a:t>
            </a:r>
            <a:r>
              <a:rPr lang="es-ES" sz="3500" dirty="0" smtClean="0"/>
              <a:t> </a:t>
            </a:r>
            <a:r>
              <a:rPr lang="es-ES" sz="3500" dirty="0" err="1" smtClean="0"/>
              <a:t>countries</a:t>
            </a:r>
            <a:r>
              <a:rPr lang="es-ES" sz="3500" dirty="0" smtClean="0"/>
              <a:t> </a:t>
            </a:r>
            <a:r>
              <a:rPr lang="es-ES" sz="3500" dirty="0" err="1" smtClean="0"/>
              <a:t>with</a:t>
            </a:r>
            <a:r>
              <a:rPr lang="es-ES" sz="3500" dirty="0" smtClean="0"/>
              <a:t>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cheapest</a:t>
            </a:r>
            <a:r>
              <a:rPr lang="es-ES" sz="3500" dirty="0" smtClean="0"/>
              <a:t> labor </a:t>
            </a:r>
            <a:r>
              <a:rPr lang="es-ES" sz="3500" dirty="0" err="1" smtClean="0"/>
              <a:t>to</a:t>
            </a:r>
            <a:r>
              <a:rPr lang="es-ES" sz="3500" dirty="0" smtClean="0"/>
              <a:t> </a:t>
            </a:r>
            <a:r>
              <a:rPr lang="es-ES" sz="3500" dirty="0" err="1" smtClean="0"/>
              <a:t>later</a:t>
            </a:r>
            <a:r>
              <a:rPr lang="es-ES" sz="3500" dirty="0" smtClean="0"/>
              <a:t> </a:t>
            </a:r>
            <a:r>
              <a:rPr lang="es-ES" sz="3500" dirty="0" err="1" smtClean="0"/>
              <a:t>sell</a:t>
            </a:r>
            <a:r>
              <a:rPr lang="es-ES" sz="3500" dirty="0" smtClean="0"/>
              <a:t> </a:t>
            </a:r>
            <a:r>
              <a:rPr lang="es-ES" sz="3500" dirty="0" err="1" smtClean="0"/>
              <a:t>them</a:t>
            </a:r>
            <a:r>
              <a:rPr lang="es-ES" sz="3500" dirty="0" smtClean="0"/>
              <a:t> in </a:t>
            </a:r>
            <a:r>
              <a:rPr lang="es-ES" sz="3500" dirty="0" err="1" smtClean="0"/>
              <a:t>the</a:t>
            </a:r>
            <a:r>
              <a:rPr lang="es-ES" sz="3500" dirty="0" smtClean="0"/>
              <a:t> </a:t>
            </a:r>
            <a:r>
              <a:rPr lang="es-ES" sz="3500" dirty="0" err="1" smtClean="0"/>
              <a:t>developed</a:t>
            </a:r>
            <a:r>
              <a:rPr lang="es-ES" sz="3500" dirty="0" smtClean="0"/>
              <a:t> </a:t>
            </a:r>
            <a:r>
              <a:rPr lang="es-ES" sz="3500" dirty="0" err="1" smtClean="0"/>
              <a:t>countries</a:t>
            </a:r>
            <a:r>
              <a:rPr lang="es-ES" sz="3500" dirty="0" smtClean="0"/>
              <a:t>.</a:t>
            </a:r>
          </a:p>
          <a:p>
            <a:r>
              <a:rPr lang="es-ES" sz="3500" b="1" dirty="0" err="1" smtClean="0"/>
              <a:t>Efects</a:t>
            </a:r>
            <a:r>
              <a:rPr lang="es-ES" sz="3500" dirty="0" smtClean="0"/>
              <a:t> </a:t>
            </a:r>
            <a:r>
              <a:rPr lang="en-US" sz="3500" dirty="0"/>
              <a:t>it is an economic, technological, political, social, business and cultural process on a world scale that consists in the growing communication </a:t>
            </a:r>
            <a:r>
              <a:rPr lang="en-US" sz="3500" dirty="0" smtClean="0"/>
              <a:t>and </a:t>
            </a:r>
            <a:r>
              <a:rPr lang="en-US" sz="3500" dirty="0"/>
              <a:t>interdependence </a:t>
            </a:r>
            <a:r>
              <a:rPr lang="en-US" sz="3500" dirty="0" smtClean="0"/>
              <a:t>between the different countries of the world uniting their markets, societies and cultures</a:t>
            </a:r>
            <a:r>
              <a:rPr lang="en-US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5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144</Words>
  <Application>Microsoft Office PowerPoint</Application>
  <PresentationFormat>Presentación en pantalla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Dermatological problems Digestive problems The second most industry Polluting of rivers</vt:lpstr>
      <vt:lpstr>CONTAMINATION OF RIVERS:</vt:lpstr>
      <vt:lpstr>2.Socio economic aspects of the manufacure of clothing:</vt:lpstr>
      <vt:lpstr>Presentación de PowerPoint</vt:lpstr>
      <vt:lpstr>Presentación de PowerPoint</vt:lpstr>
      <vt:lpstr>2.4 EFECTS OF GLOBALIZATION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ALUMNE</dc:creator>
  <cp:lastModifiedBy>ALUMNE</cp:lastModifiedBy>
  <cp:revision>11</cp:revision>
  <dcterms:created xsi:type="dcterms:W3CDTF">2018-03-26T07:12:54Z</dcterms:created>
  <dcterms:modified xsi:type="dcterms:W3CDTF">2018-05-15T11:41:50Z</dcterms:modified>
</cp:coreProperties>
</file>