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6" r:id="rId2"/>
    <p:sldId id="267" r:id="rId3"/>
    <p:sldId id="268" r:id="rId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0" autoAdjust="0"/>
    <p:restoredTop sz="94660"/>
  </p:normalViewPr>
  <p:slideViewPr>
    <p:cSldViewPr>
      <p:cViewPr varScale="1">
        <p:scale>
          <a:sx n="107" d="100"/>
          <a:sy n="107" d="100"/>
        </p:scale>
        <p:origin x="-169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1E590-CFCB-4552-9553-DC19693A6C74}" type="datetimeFigureOut">
              <a:rPr lang="it-IT" smtClean="0"/>
              <a:t>30/06/2018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D1981E-832C-4B43-9A83-5D4181B23A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29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30/06/2018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30/06/2018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30/06/2018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30/06/2018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30/06/2018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30/06/2018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30/06/2018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30/06/2018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30/06/2018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30/06/2018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30/06/2018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30/06/2018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771800" y="6165304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 smtClean="0">
                <a:solidFill>
                  <a:schemeClr val="bg1"/>
                </a:solidFill>
                <a:latin typeface="Bradley Hand ITC" pitchFamily="66" charset="0"/>
              </a:rPr>
              <a:t>Here Pasqualina </a:t>
            </a:r>
            <a:r>
              <a:rPr lang="it-IT" b="1" i="1" dirty="0" err="1" smtClean="0">
                <a:solidFill>
                  <a:schemeClr val="bg1"/>
                </a:solidFill>
                <a:latin typeface="Bradley Hand ITC" pitchFamily="66" charset="0"/>
              </a:rPr>
              <a:t>is</a:t>
            </a:r>
            <a:r>
              <a:rPr lang="it-IT" b="1" i="1" dirty="0" smtClean="0">
                <a:solidFill>
                  <a:schemeClr val="bg1"/>
                </a:solidFill>
                <a:latin typeface="Bradley Hand ITC" pitchFamily="66" charset="0"/>
              </a:rPr>
              <a:t> </a:t>
            </a:r>
            <a:r>
              <a:rPr lang="it-IT" b="1" i="1" dirty="0" err="1" smtClean="0">
                <a:solidFill>
                  <a:schemeClr val="bg1"/>
                </a:solidFill>
                <a:latin typeface="Bradley Hand ITC" pitchFamily="66" charset="0"/>
              </a:rPr>
              <a:t>preparing</a:t>
            </a:r>
            <a:r>
              <a:rPr lang="it-IT" b="1" i="1" dirty="0" smtClean="0">
                <a:solidFill>
                  <a:schemeClr val="bg1"/>
                </a:solidFill>
                <a:latin typeface="Bradley Hand ITC" pitchFamily="66" charset="0"/>
              </a:rPr>
              <a:t> the </a:t>
            </a:r>
            <a:r>
              <a:rPr lang="it-IT" b="1" i="1" dirty="0" err="1" smtClean="0">
                <a:solidFill>
                  <a:schemeClr val="bg1"/>
                </a:solidFill>
                <a:latin typeface="Bradley Hand ITC" pitchFamily="66" charset="0"/>
              </a:rPr>
              <a:t>interview</a:t>
            </a:r>
            <a:r>
              <a:rPr lang="it-IT" b="1" i="1" dirty="0" smtClean="0">
                <a:solidFill>
                  <a:schemeClr val="bg1"/>
                </a:solidFill>
                <a:latin typeface="Bradley Hand ITC" pitchFamily="66" charset="0"/>
              </a:rPr>
              <a:t> with Miriam, </a:t>
            </a:r>
            <a:r>
              <a:rPr lang="it-IT" b="1" i="1" dirty="0" err="1" smtClean="0">
                <a:solidFill>
                  <a:schemeClr val="bg1"/>
                </a:solidFill>
                <a:latin typeface="Bradley Hand ITC" pitchFamily="66" charset="0"/>
              </a:rPr>
              <a:t>one</a:t>
            </a:r>
            <a:r>
              <a:rPr lang="it-IT" b="1" i="1" dirty="0" smtClean="0">
                <a:solidFill>
                  <a:schemeClr val="bg1"/>
                </a:solidFill>
                <a:latin typeface="Bradley Hand ITC" pitchFamily="66" charset="0"/>
              </a:rPr>
              <a:t> of the </a:t>
            </a:r>
            <a:r>
              <a:rPr lang="it-IT" b="1" i="1" dirty="0" err="1" smtClean="0">
                <a:solidFill>
                  <a:schemeClr val="bg1"/>
                </a:solidFill>
                <a:latin typeface="Bradley Hand ITC" pitchFamily="66" charset="0"/>
              </a:rPr>
              <a:t>members</a:t>
            </a:r>
            <a:r>
              <a:rPr lang="it-IT" b="1" i="1" dirty="0" smtClean="0">
                <a:solidFill>
                  <a:schemeClr val="bg1"/>
                </a:solidFill>
                <a:latin typeface="Bradley Hand ITC" pitchFamily="66" charset="0"/>
              </a:rPr>
              <a:t> of the cooperative…</a:t>
            </a:r>
          </a:p>
        </p:txBody>
      </p:sp>
    </p:spTree>
    <p:extLst>
      <p:ext uri="{BB962C8B-B14F-4D97-AF65-F5344CB8AC3E}">
        <p14:creationId xmlns:p14="http://schemas.microsoft.com/office/powerpoint/2010/main" val="193176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527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755576" y="908720"/>
            <a:ext cx="1758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 smtClean="0">
                <a:solidFill>
                  <a:schemeClr val="bg1"/>
                </a:solidFill>
                <a:latin typeface="Bradley Hand ITC" pitchFamily="66" charset="0"/>
              </a:rPr>
              <a:t>Matteo…</a:t>
            </a:r>
          </a:p>
        </p:txBody>
      </p:sp>
    </p:spTree>
    <p:extLst>
      <p:ext uri="{BB962C8B-B14F-4D97-AF65-F5344CB8AC3E}">
        <p14:creationId xmlns:p14="http://schemas.microsoft.com/office/powerpoint/2010/main" val="42147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19</Words>
  <Application>Microsoft Office PowerPoint</Application>
  <PresentationFormat>Presentazione su schermo (4:3)</PresentationFormat>
  <Paragraphs>2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4" baseType="lpstr">
      <vt:lpstr>Tema di Office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Paolo</dc:creator>
  <cp:lastModifiedBy>Paolo</cp:lastModifiedBy>
  <cp:revision>25</cp:revision>
  <dcterms:created xsi:type="dcterms:W3CDTF">2018-06-30T06:47:20Z</dcterms:created>
  <dcterms:modified xsi:type="dcterms:W3CDTF">2018-06-30T19:39:59Z</dcterms:modified>
</cp:coreProperties>
</file>