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9BE-E6D4-4DC1-B586-C6161059E469}" type="datetimeFigureOut">
              <a:rPr lang="tr-TR" smtClean="0"/>
              <a:pPr/>
              <a:t>28.04.2018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DE0-863B-48C3-9592-D67C66BD96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9BE-E6D4-4DC1-B586-C6161059E469}" type="datetimeFigureOut">
              <a:rPr lang="tr-TR" smtClean="0"/>
              <a:pPr/>
              <a:t>28.04.2018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DE0-863B-48C3-9592-D67C66BD96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9BE-E6D4-4DC1-B586-C6161059E469}" type="datetimeFigureOut">
              <a:rPr lang="tr-TR" smtClean="0"/>
              <a:pPr/>
              <a:t>28.04.2018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DE0-863B-48C3-9592-D67C66BD96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9BE-E6D4-4DC1-B586-C6161059E469}" type="datetimeFigureOut">
              <a:rPr lang="tr-TR" smtClean="0"/>
              <a:pPr/>
              <a:t>28.04.2018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DE0-863B-48C3-9592-D67C66BD96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9BE-E6D4-4DC1-B586-C6161059E469}" type="datetimeFigureOut">
              <a:rPr lang="tr-TR" smtClean="0"/>
              <a:pPr/>
              <a:t>28.04.2018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DE0-863B-48C3-9592-D67C66BD96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9BE-E6D4-4DC1-B586-C6161059E469}" type="datetimeFigureOut">
              <a:rPr lang="tr-TR" smtClean="0"/>
              <a:pPr/>
              <a:t>28.04.2018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DE0-863B-48C3-9592-D67C66BD96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9BE-E6D4-4DC1-B586-C6161059E469}" type="datetimeFigureOut">
              <a:rPr lang="tr-TR" smtClean="0"/>
              <a:pPr/>
              <a:t>28.04.2018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DE0-863B-48C3-9592-D67C66BD96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9BE-E6D4-4DC1-B586-C6161059E469}" type="datetimeFigureOut">
              <a:rPr lang="tr-TR" smtClean="0"/>
              <a:pPr/>
              <a:t>28.04.2018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DE0-863B-48C3-9592-D67C66BD96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9BE-E6D4-4DC1-B586-C6161059E469}" type="datetimeFigureOut">
              <a:rPr lang="tr-TR" smtClean="0"/>
              <a:pPr/>
              <a:t>28.04.2018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DE0-863B-48C3-9592-D67C66BD96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9BE-E6D4-4DC1-B586-C6161059E469}" type="datetimeFigureOut">
              <a:rPr lang="tr-TR" smtClean="0"/>
              <a:pPr/>
              <a:t>28.04.2018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DE0-863B-48C3-9592-D67C66BD96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A9BE-E6D4-4DC1-B586-C6161059E469}" type="datetimeFigureOut">
              <a:rPr lang="tr-TR" smtClean="0"/>
              <a:pPr/>
              <a:t>28.04.2018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FDE0-863B-48C3-9592-D67C66BD96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EA9BE-E6D4-4DC1-B586-C6161059E469}" type="datetimeFigureOut">
              <a:rPr lang="tr-TR" smtClean="0"/>
              <a:pPr/>
              <a:t>28.04.2018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3FDE0-863B-48C3-9592-D67C66BD963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Stuffed</a:t>
            </a:r>
            <a:r>
              <a:rPr lang="tr-TR" dirty="0" smtClean="0"/>
              <a:t> </a:t>
            </a:r>
            <a:r>
              <a:rPr lang="tr-TR" dirty="0" err="1" smtClean="0"/>
              <a:t>W</a:t>
            </a:r>
            <a:r>
              <a:rPr lang="tr-TR" dirty="0" err="1" smtClean="0"/>
              <a:t>oll</a:t>
            </a:r>
            <a:r>
              <a:rPr lang="tr-TR" dirty="0" smtClean="0"/>
              <a:t>=</a:t>
            </a:r>
            <a:r>
              <a:rPr lang="tr-TR" dirty="0" err="1" smtClean="0"/>
              <a:t>K</a:t>
            </a:r>
            <a:r>
              <a:rPr lang="tr-TR" dirty="0" err="1" smtClean="0"/>
              <a:t>acha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Stuffed</a:t>
            </a:r>
            <a:r>
              <a:rPr lang="tr-TR" dirty="0"/>
              <a:t> </a:t>
            </a:r>
            <a:r>
              <a:rPr lang="tr-TR" dirty="0" err="1"/>
              <a:t>wool</a:t>
            </a:r>
            <a:r>
              <a:rPr lang="tr-TR" dirty="0"/>
              <a:t>=”</a:t>
            </a:r>
            <a:r>
              <a:rPr lang="tr-TR" dirty="0" err="1"/>
              <a:t>Kacha</a:t>
            </a:r>
            <a:r>
              <a:rPr lang="tr-TR" dirty="0"/>
              <a:t>”.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/>
              <a:t>fabric</a:t>
            </a:r>
            <a:r>
              <a:rPr lang="tr-TR" dirty="0"/>
              <a:t>,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hand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of </a:t>
            </a:r>
            <a:r>
              <a:rPr lang="tr-TR" dirty="0" err="1"/>
              <a:t>all</a:t>
            </a:r>
            <a:r>
              <a:rPr lang="tr-TR" dirty="0"/>
              <a:t>,</a:t>
            </a:r>
            <a:r>
              <a:rPr lang="tr-TR" dirty="0" err="1"/>
              <a:t>dyed</a:t>
            </a:r>
            <a:r>
              <a:rPr lang="tr-TR" dirty="0"/>
              <a:t> </a:t>
            </a:r>
            <a:r>
              <a:rPr lang="tr-TR" dirty="0" err="1"/>
              <a:t>wool</a:t>
            </a:r>
            <a:r>
              <a:rPr lang="tr-TR" dirty="0"/>
              <a:t> </a:t>
            </a:r>
            <a:r>
              <a:rPr lang="tr-TR" dirty="0" err="1"/>
              <a:t>balls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put </a:t>
            </a:r>
            <a:r>
              <a:rPr lang="tr-TR" dirty="0" err="1"/>
              <a:t>together</a:t>
            </a:r>
            <a:r>
              <a:rPr lang="tr-TR" dirty="0"/>
              <a:t>,</a:t>
            </a:r>
            <a:r>
              <a:rPr lang="tr-TR" dirty="0" err="1"/>
              <a:t>side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side</a:t>
            </a:r>
            <a:r>
              <a:rPr lang="tr-TR" dirty="0"/>
              <a:t> </a:t>
            </a:r>
            <a:r>
              <a:rPr lang="tr-TR" dirty="0" err="1"/>
              <a:t>Later</a:t>
            </a:r>
            <a:r>
              <a:rPr lang="tr-TR" dirty="0"/>
              <a:t>,</a:t>
            </a:r>
            <a:r>
              <a:rPr lang="tr-TR" dirty="0" err="1"/>
              <a:t>soap</a:t>
            </a:r>
            <a:r>
              <a:rPr lang="tr-TR" dirty="0"/>
              <a:t> </a:t>
            </a:r>
            <a:r>
              <a:rPr lang="tr-TR" dirty="0" err="1"/>
              <a:t>foam</a:t>
            </a:r>
            <a:r>
              <a:rPr lang="tr-TR" dirty="0"/>
              <a:t> is </a:t>
            </a:r>
            <a:r>
              <a:rPr lang="tr-TR" dirty="0" err="1"/>
              <a:t>poured</a:t>
            </a:r>
            <a:r>
              <a:rPr lang="tr-TR" dirty="0"/>
              <a:t> on </a:t>
            </a:r>
            <a:r>
              <a:rPr lang="tr-TR" dirty="0" err="1" smtClean="0"/>
              <a:t>them</a:t>
            </a:r>
            <a:r>
              <a:rPr lang="tr-TR" dirty="0" smtClean="0"/>
              <a:t>. 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a </a:t>
            </a:r>
            <a:r>
              <a:rPr lang="tr-TR" dirty="0" err="1" smtClean="0"/>
              <a:t>roll</a:t>
            </a:r>
            <a:r>
              <a:rPr lang="tr-TR" dirty="0" smtClean="0"/>
              <a:t> on </a:t>
            </a:r>
            <a:r>
              <a:rPr lang="tr-TR" dirty="0" err="1" smtClean="0"/>
              <a:t>table</a:t>
            </a:r>
            <a:r>
              <a:rPr lang="tr-TR" dirty="0" smtClean="0"/>
              <a:t>.</a:t>
            </a:r>
            <a:r>
              <a:rPr lang="tr-TR" dirty="0" err="1" smtClean="0"/>
              <a:t>Nearly</a:t>
            </a:r>
            <a:r>
              <a:rPr lang="tr-TR" dirty="0" smtClean="0"/>
              <a:t> 45 </a:t>
            </a:r>
            <a:r>
              <a:rPr lang="tr-TR" dirty="0" err="1" smtClean="0"/>
              <a:t>minutes</a:t>
            </a:r>
            <a:r>
              <a:rPr lang="tr-TR" dirty="0" smtClean="0"/>
              <a:t>,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roll</a:t>
            </a:r>
            <a:r>
              <a:rPr lang="tr-TR" dirty="0" smtClean="0"/>
              <a:t> it </a:t>
            </a:r>
            <a:r>
              <a:rPr lang="tr-TR" dirty="0" err="1" smtClean="0"/>
              <a:t>fro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back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jagged</a:t>
            </a:r>
            <a:r>
              <a:rPr lang="tr-TR" dirty="0" smtClean="0"/>
              <a:t> </a:t>
            </a:r>
            <a:r>
              <a:rPr lang="tr-TR" dirty="0" err="1" smtClean="0"/>
              <a:t>surface</a:t>
            </a:r>
            <a:r>
              <a:rPr lang="tr-TR" dirty="0" smtClean="0"/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. </a:t>
            </a:r>
            <a:r>
              <a:rPr lang="tr-TR" dirty="0" err="1" smtClean="0"/>
              <a:t>Then</a:t>
            </a:r>
            <a:r>
              <a:rPr lang="tr-TR" dirty="0" smtClean="0"/>
              <a:t>, dense </a:t>
            </a:r>
            <a:r>
              <a:rPr lang="tr-TR" dirty="0" err="1" smtClean="0"/>
              <a:t>texture</a:t>
            </a:r>
            <a:r>
              <a:rPr lang="tr-TR" dirty="0" smtClean="0"/>
              <a:t> is </a:t>
            </a:r>
            <a:r>
              <a:rPr lang="tr-TR" dirty="0" err="1" smtClean="0"/>
              <a:t>tighened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twenty</a:t>
            </a:r>
            <a:r>
              <a:rPr lang="tr-TR" dirty="0" smtClean="0"/>
              <a:t> </a:t>
            </a:r>
            <a:r>
              <a:rPr lang="tr-TR" dirty="0" err="1" smtClean="0"/>
              <a:t>minutes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striliingit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surface</a:t>
            </a:r>
            <a:r>
              <a:rPr lang="tr-TR" dirty="0" smtClean="0"/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So</a:t>
            </a:r>
            <a:r>
              <a:rPr lang="tr-TR" dirty="0" smtClean="0"/>
              <a:t>,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get</a:t>
            </a:r>
            <a:r>
              <a:rPr lang="tr-TR" dirty="0" smtClean="0"/>
              <a:t>, </a:t>
            </a:r>
            <a:r>
              <a:rPr lang="tr-TR" dirty="0" err="1" smtClean="0"/>
              <a:t>wehave</a:t>
            </a:r>
            <a:r>
              <a:rPr lang="tr-TR" dirty="0" smtClean="0"/>
              <a:t> a </a:t>
            </a:r>
            <a:r>
              <a:rPr lang="tr-TR" dirty="0" err="1" smtClean="0"/>
              <a:t>fabric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produce</a:t>
            </a:r>
            <a:r>
              <a:rPr lang="tr-TR" dirty="0" smtClean="0"/>
              <a:t>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things</a:t>
            </a:r>
            <a:r>
              <a:rPr lang="tr-TR" dirty="0" smtClean="0"/>
              <a:t>. </a:t>
            </a:r>
            <a:r>
              <a:rPr lang="tr-TR" dirty="0" err="1" smtClean="0"/>
              <a:t>Hats</a:t>
            </a:r>
            <a:r>
              <a:rPr lang="tr-TR" dirty="0" smtClean="0"/>
              <a:t>, </a:t>
            </a:r>
            <a:r>
              <a:rPr lang="tr-TR" dirty="0" err="1" smtClean="0"/>
              <a:t>gloves</a:t>
            </a:r>
            <a:r>
              <a:rPr lang="tr-TR" dirty="0" smtClean="0"/>
              <a:t>,</a:t>
            </a:r>
            <a:r>
              <a:rPr lang="tr-TR" dirty="0" err="1" smtClean="0"/>
              <a:t>bags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manufactured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hands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great</a:t>
            </a:r>
            <a:r>
              <a:rPr lang="tr-TR" dirty="0" smtClean="0"/>
              <a:t> </a:t>
            </a:r>
            <a:r>
              <a:rPr lang="tr-TR" dirty="0" err="1" smtClean="0"/>
              <a:t>patient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92</Words>
  <Application>Microsoft Office PowerPoint</Application>
  <PresentationFormat>Ekran Gösterisi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Stuffed Woll=Kacha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Pc</dc:creator>
  <cp:lastModifiedBy>Pc</cp:lastModifiedBy>
  <cp:revision>3</cp:revision>
  <dcterms:created xsi:type="dcterms:W3CDTF">2018-03-30T08:27:23Z</dcterms:created>
  <dcterms:modified xsi:type="dcterms:W3CDTF">2018-04-28T19:53:04Z</dcterms:modified>
</cp:coreProperties>
</file>