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47616-90A6-44AD-BCFB-EE1CD6CB23B1}" type="datetimeFigureOut">
              <a:rPr lang="tr-TR" smtClean="0"/>
              <a:t>28.04.2018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86B82B-CB71-49C6-B7E4-6A6213AFCB69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302897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If the type of fiber is not specified, fiber raw materials can be recognized by simple control methods.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Microscopic appearance: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a good microscope.</a:t>
            </a:r>
          </a:p>
          <a:p>
            <a:r>
              <a:rPr lang="en-US" dirty="0" smtClean="0"/>
              <a:t>- Typical longitudinal sections (cotton, wool) can be easily identified.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Burning </a:t>
            </a:r>
            <a:r>
              <a:rPr lang="en-US" dirty="0" smtClean="0"/>
              <a:t>experiment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Yarns, fabrics or fibers are flamed horizontally with a tweezers.</a:t>
            </a:r>
          </a:p>
          <a:p>
            <a:r>
              <a:rPr lang="en-US" dirty="0" smtClean="0"/>
              <a:t>- After the burning, odor and debris in the flame is observed.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Dry break </a:t>
            </a:r>
            <a:r>
              <a:rPr lang="en-US" dirty="0" smtClean="0"/>
              <a:t>test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Dry break test</a:t>
            </a:r>
          </a:p>
          <a:p>
            <a:r>
              <a:rPr lang="en-US" dirty="0" smtClean="0"/>
              <a:t>- The length of the fiber ends is judged by tearing the fabric by hand.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 break </a:t>
            </a:r>
            <a:r>
              <a:rPr lang="en-US" dirty="0" smtClean="0"/>
              <a:t>experiment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Some of the fabric is moistened and this part is observed during breakout.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Solubility </a:t>
            </a:r>
            <a:r>
              <a:rPr lang="en-US" dirty="0" smtClean="0"/>
              <a:t>test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particular, chemical substances are processed for one or two hours in order to identify the mixtures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131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If the type of fiber is not specified, fiber raw materials can be recognized by simple control methods.</vt:lpstr>
      <vt:lpstr>Microscopic appearance: </vt:lpstr>
      <vt:lpstr> Burning experiment</vt:lpstr>
      <vt:lpstr>Dry break test</vt:lpstr>
      <vt:lpstr>Age break experiment</vt:lpstr>
      <vt:lpstr>Solubility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the type of fiber is not specified, fiber raw materials can be recognized by simple control methods.</dc:title>
  <dc:creator>Pc</dc:creator>
  <cp:lastModifiedBy>Pc</cp:lastModifiedBy>
  <cp:revision>1</cp:revision>
  <dcterms:created xsi:type="dcterms:W3CDTF">2018-04-28T19:47:16Z</dcterms:created>
  <dcterms:modified xsi:type="dcterms:W3CDTF">2018-04-28T19:54:32Z</dcterms:modified>
</cp:coreProperties>
</file>