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0" r:id="rId2"/>
    <p:sldId id="259" r:id="rId3"/>
    <p:sldId id="263" r:id="rId4"/>
    <p:sldId id="264" r:id="rId5"/>
    <p:sldId id="265" r:id="rId6"/>
    <p:sldId id="274" r:id="rId7"/>
    <p:sldId id="275" r:id="rId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0" autoAdjust="0"/>
    <p:restoredTop sz="94660"/>
  </p:normalViewPr>
  <p:slideViewPr>
    <p:cSldViewPr>
      <p:cViewPr varScale="1">
        <p:scale>
          <a:sx n="107" d="100"/>
          <a:sy n="107" d="100"/>
        </p:scale>
        <p:origin x="-16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C1E590-CFCB-4552-9553-DC19693A6C74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D1981E-832C-4B43-9A83-5D4181B23A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9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1981E-832C-4B43-9A83-5D4181B23ACD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361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1981E-832C-4B43-9A83-5D4181B23ACD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361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D1981E-832C-4B43-9A83-5D4181B23ACD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336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30/06/2018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Connettore 1 1"/>
          <p:cNvCxnSpPr/>
          <p:nvPr/>
        </p:nvCxnSpPr>
        <p:spPr>
          <a:xfrm>
            <a:off x="5652120" y="1268760"/>
            <a:ext cx="93610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ttore 1 2"/>
          <p:cNvCxnSpPr/>
          <p:nvPr/>
        </p:nvCxnSpPr>
        <p:spPr>
          <a:xfrm>
            <a:off x="4716016" y="2636912"/>
            <a:ext cx="93610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4644008" y="2329135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chemeClr val="bg1"/>
                </a:solidFill>
              </a:rPr>
              <a:t>San Floro</a:t>
            </a:r>
            <a:endParaRPr lang="it-IT" sz="1400" b="1" dirty="0">
              <a:solidFill>
                <a:schemeClr val="bg1"/>
              </a:solidFill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2915816" y="6165304"/>
            <a:ext cx="93610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6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51679" y="5733256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err="1" smtClean="0">
                <a:latin typeface="Bradley Hand ITC" pitchFamily="66" charset="0"/>
              </a:rPr>
              <a:t>Visit</a:t>
            </a:r>
            <a:r>
              <a:rPr lang="it-IT" b="1" i="1" dirty="0" smtClean="0">
                <a:latin typeface="Bradley Hand ITC" pitchFamily="66" charset="0"/>
              </a:rPr>
              <a:t> of the «Nido di seta» cooperative, in San Floro (CZ), on April 21.</a:t>
            </a:r>
            <a:endParaRPr lang="it-IT" b="1" i="1" dirty="0">
              <a:latin typeface="Bradley Hand ITC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244779" y="635064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latin typeface="Bradley Hand ITC" pitchFamily="66" charset="0"/>
              </a:rPr>
              <a:t>The cooperative </a:t>
            </a:r>
            <a:r>
              <a:rPr lang="it-IT" b="1" i="1" dirty="0" err="1" smtClean="0">
                <a:latin typeface="Bradley Hand ITC" pitchFamily="66" charset="0"/>
              </a:rPr>
              <a:t>has</a:t>
            </a:r>
            <a:r>
              <a:rPr lang="it-IT" b="1" i="1" dirty="0" smtClean="0">
                <a:latin typeface="Bradley Hand ITC" pitchFamily="66" charset="0"/>
              </a:rPr>
              <a:t> </a:t>
            </a:r>
            <a:r>
              <a:rPr lang="it-IT" b="1" i="1" dirty="0" err="1" smtClean="0">
                <a:latin typeface="Bradley Hand ITC" pitchFamily="66" charset="0"/>
              </a:rPr>
              <a:t>revived</a:t>
            </a:r>
            <a:r>
              <a:rPr lang="it-IT" b="1" i="1" dirty="0" smtClean="0">
                <a:latin typeface="Bradley Hand ITC" pitchFamily="66" charset="0"/>
              </a:rPr>
              <a:t> the </a:t>
            </a:r>
            <a:r>
              <a:rPr lang="it-IT" b="1" i="1" dirty="0" err="1" smtClean="0">
                <a:latin typeface="Bradley Hand ITC" pitchFamily="66" charset="0"/>
              </a:rPr>
              <a:t>ancient</a:t>
            </a:r>
            <a:r>
              <a:rPr lang="it-IT" b="1" i="1" dirty="0" smtClean="0">
                <a:latin typeface="Bradley Hand ITC" pitchFamily="66" charset="0"/>
              </a:rPr>
              <a:t>  </a:t>
            </a:r>
            <a:r>
              <a:rPr lang="it-IT" b="1" i="1" dirty="0" err="1" smtClean="0">
                <a:latin typeface="Bradley Hand ITC" pitchFamily="66" charset="0"/>
              </a:rPr>
              <a:t>silk</a:t>
            </a:r>
            <a:r>
              <a:rPr lang="it-IT" b="1" i="1" dirty="0" smtClean="0">
                <a:latin typeface="Bradley Hand ITC" pitchFamily="66" charset="0"/>
              </a:rPr>
              <a:t> </a:t>
            </a:r>
            <a:r>
              <a:rPr lang="it-IT" b="1" i="1" dirty="0" err="1" smtClean="0">
                <a:latin typeface="Bradley Hand ITC" pitchFamily="66" charset="0"/>
              </a:rPr>
              <a:t>tradition</a:t>
            </a:r>
            <a:r>
              <a:rPr lang="it-IT" b="1" i="1" dirty="0" smtClean="0">
                <a:latin typeface="Bradley Hand ITC" pitchFamily="66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1308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7504" y="116632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latin typeface="Bradley Hand ITC" pitchFamily="66" charset="0"/>
              </a:rPr>
              <a:t>From </a:t>
            </a:r>
            <a:r>
              <a:rPr lang="it-IT" b="1" i="1" dirty="0" err="1" smtClean="0">
                <a:latin typeface="Bradley Hand ITC" pitchFamily="66" charset="0"/>
              </a:rPr>
              <a:t>mulberry</a:t>
            </a:r>
            <a:r>
              <a:rPr lang="it-IT" b="1" i="1" dirty="0" smtClean="0">
                <a:latin typeface="Bradley Hand ITC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0681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6942" y="116632"/>
            <a:ext cx="175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latin typeface="Bradley Hand ITC" pitchFamily="66" charset="0"/>
              </a:rPr>
              <a:t>To </a:t>
            </a:r>
            <a:r>
              <a:rPr lang="it-IT" b="1" i="1" dirty="0" err="1" smtClean="0">
                <a:latin typeface="Bradley Hand ITC" pitchFamily="66" charset="0"/>
              </a:rPr>
              <a:t>silk</a:t>
            </a:r>
            <a:r>
              <a:rPr lang="it-IT" b="1" i="1" dirty="0" smtClean="0">
                <a:latin typeface="Bradley Hand ITC" pitchFamily="66" charset="0"/>
              </a:rPr>
              <a:t> </a:t>
            </a:r>
            <a:r>
              <a:rPr lang="it-IT" b="1" i="1" dirty="0" err="1" smtClean="0">
                <a:latin typeface="Bradley Hand ITC" pitchFamily="66" charset="0"/>
              </a:rPr>
              <a:t>worms</a:t>
            </a:r>
            <a:r>
              <a:rPr lang="it-IT" b="1" i="1" dirty="0" smtClean="0">
                <a:latin typeface="Bradley Hand ITC" pitchFamily="66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99004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508104" y="5877272"/>
            <a:ext cx="1758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>
                <a:latin typeface="Bradley Hand ITC" pitchFamily="66" charset="0"/>
              </a:rPr>
              <a:t>Giuseppe…</a:t>
            </a:r>
          </a:p>
        </p:txBody>
      </p:sp>
    </p:spTree>
    <p:extLst>
      <p:ext uri="{BB962C8B-B14F-4D97-AF65-F5344CB8AC3E}">
        <p14:creationId xmlns:p14="http://schemas.microsoft.com/office/powerpoint/2010/main" val="100361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07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05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43</Words>
  <Application>Microsoft Office PowerPoint</Application>
  <PresentationFormat>Presentazione su schermo (4:3)</PresentationFormat>
  <Paragraphs>9</Paragraphs>
  <Slides>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</dc:creator>
  <cp:lastModifiedBy>Paolo</cp:lastModifiedBy>
  <cp:revision>28</cp:revision>
  <dcterms:created xsi:type="dcterms:W3CDTF">2018-06-30T06:47:20Z</dcterms:created>
  <dcterms:modified xsi:type="dcterms:W3CDTF">2018-06-30T19:34:13Z</dcterms:modified>
</cp:coreProperties>
</file>