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0" r:id="rId12"/>
    <p:sldId id="271" r:id="rId13"/>
    <p:sldId id="272" r:id="rId14"/>
    <p:sldId id="273" r:id="rId15"/>
    <p:sldId id="274" r:id="rId16"/>
    <p:sldId id="278" r:id="rId17"/>
    <p:sldId id="279" r:id="rId18"/>
    <p:sldId id="282" r:id="rId19"/>
    <p:sldId id="284" r:id="rId20"/>
    <p:sldId id="285" r:id="rId21"/>
    <p:sldId id="288" r:id="rId22"/>
    <p:sldId id="290" r:id="rId23"/>
    <p:sldId id="291" r:id="rId24"/>
    <p:sldId id="293" r:id="rId25"/>
  </p:sldIdLst>
  <p:sldSz cx="9144000" cy="6858000" type="screen4x3"/>
  <p:notesSz cx="6858000" cy="9144000"/>
  <p:photoAlbum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D1248-CCCD-434F-9BE0-8360D65F9FA0}" type="datetimeFigureOut">
              <a:rPr lang="tr-TR" smtClean="0"/>
              <a:t>16.05.2017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C6B69-1C0D-4DFA-A4C6-D9924532517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D1248-CCCD-434F-9BE0-8360D65F9FA0}" type="datetimeFigureOut">
              <a:rPr lang="tr-TR" smtClean="0"/>
              <a:t>16.05.2017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C6B69-1C0D-4DFA-A4C6-D9924532517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D1248-CCCD-434F-9BE0-8360D65F9FA0}" type="datetimeFigureOut">
              <a:rPr lang="tr-TR" smtClean="0"/>
              <a:t>16.05.2017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C6B69-1C0D-4DFA-A4C6-D9924532517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D1248-CCCD-434F-9BE0-8360D65F9FA0}" type="datetimeFigureOut">
              <a:rPr lang="tr-TR" smtClean="0"/>
              <a:t>16.05.2017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C6B69-1C0D-4DFA-A4C6-D9924532517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D1248-CCCD-434F-9BE0-8360D65F9FA0}" type="datetimeFigureOut">
              <a:rPr lang="tr-TR" smtClean="0"/>
              <a:t>16.05.2017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C6B69-1C0D-4DFA-A4C6-D9924532517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D1248-CCCD-434F-9BE0-8360D65F9FA0}" type="datetimeFigureOut">
              <a:rPr lang="tr-TR" smtClean="0"/>
              <a:t>16.05.2017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C6B69-1C0D-4DFA-A4C6-D9924532517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D1248-CCCD-434F-9BE0-8360D65F9FA0}" type="datetimeFigureOut">
              <a:rPr lang="tr-TR" smtClean="0"/>
              <a:t>16.05.2017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C6B69-1C0D-4DFA-A4C6-D9924532517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D1248-CCCD-434F-9BE0-8360D65F9FA0}" type="datetimeFigureOut">
              <a:rPr lang="tr-TR" smtClean="0"/>
              <a:t>16.05.2017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C6B69-1C0D-4DFA-A4C6-D9924532517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D1248-CCCD-434F-9BE0-8360D65F9FA0}" type="datetimeFigureOut">
              <a:rPr lang="tr-TR" smtClean="0"/>
              <a:t>16.05.2017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C6B69-1C0D-4DFA-A4C6-D9924532517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D1248-CCCD-434F-9BE0-8360D65F9FA0}" type="datetimeFigureOut">
              <a:rPr lang="tr-TR" smtClean="0"/>
              <a:t>16.05.2017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C6B69-1C0D-4DFA-A4C6-D9924532517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D1248-CCCD-434F-9BE0-8360D65F9FA0}" type="datetimeFigureOut">
              <a:rPr lang="tr-TR" smtClean="0"/>
              <a:t>16.05.2017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C6B69-1C0D-4DFA-A4C6-D9924532517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D1248-CCCD-434F-9BE0-8360D65F9FA0}" type="datetimeFigureOut">
              <a:rPr lang="tr-TR" smtClean="0"/>
              <a:t>16.05.2017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C6B69-1C0D-4DFA-A4C6-D99245325173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07e58f1880f413eb78111a59532f7cdf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evde-kolay-kelebek-fiyonk-yapimi1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785786" y="285728"/>
            <a:ext cx="7572428" cy="62151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kurdeladan-kolay-bandana-yapimi-600x78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642910" y="285728"/>
            <a:ext cx="8072494" cy="60722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kurdeleden-fiyonk-yapimi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752475" y="0"/>
            <a:ext cx="76374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kurdele-yapimi-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071538" y="285728"/>
            <a:ext cx="6929486" cy="61436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lastikli-fiyonk-toka-yapimi-600x74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785786" y="428604"/>
            <a:ext cx="7286676" cy="61436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maxresdefault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357158" y="571480"/>
            <a:ext cx="8358246" cy="54292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wreath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357158" y="285729"/>
            <a:ext cx="8501122" cy="60722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2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85720" y="285728"/>
            <a:ext cx="8718580" cy="61436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10155305_267177190111108_1979656117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785786" y="285728"/>
            <a:ext cx="7500942" cy="63579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156699771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357158" y="381000"/>
            <a:ext cx="8501122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013b2b0f1cc2c3b3a0d0559c944306de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785786" y="571480"/>
            <a:ext cx="7572429" cy="5715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IY-bows-45-640x64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142976" y="285728"/>
            <a:ext cx="7143800" cy="63579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Hediye_kutusu_susleme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85720" y="307975"/>
            <a:ext cx="8429684" cy="62404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keceden-fiyonk-yapilisi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071538" y="214290"/>
            <a:ext cx="7215238" cy="63579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kurdele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42844" y="142852"/>
            <a:ext cx="8786874" cy="63579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kurdele-yapimi-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28662" y="357166"/>
            <a:ext cx="7358114" cy="62151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80487cc927a086a81279bb66a3af922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714348" y="142852"/>
            <a:ext cx="7429552" cy="642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1383603_334931326669027_1607802474636183028_n (1)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000100" y="285728"/>
            <a:ext cx="7572428" cy="62150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10513267_302642043231289_6167817729571144156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28662" y="285728"/>
            <a:ext cx="7500990" cy="6286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20150103_22305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428596" y="428604"/>
            <a:ext cx="8072494" cy="55721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catal-ile-paket-susu-kurdele-yapimi-9367363_4149_m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85720" y="649288"/>
            <a:ext cx="8572560" cy="5557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catalla-fiyonk-yapimi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000100" y="428604"/>
            <a:ext cx="7358114" cy="58579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iy-tiara-passo-a-passo-parte-2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857224" y="285728"/>
            <a:ext cx="7572428" cy="60722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Ekran Gösterisi (4:3)</PresentationFormat>
  <Paragraphs>0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25" baseType="lpstr">
      <vt:lpstr>Ofis Teması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Pc</dc:creator>
  <cp:lastModifiedBy>Pc</cp:lastModifiedBy>
  <cp:revision>2</cp:revision>
  <dcterms:created xsi:type="dcterms:W3CDTF">2017-05-16T20:16:13Z</dcterms:created>
  <dcterms:modified xsi:type="dcterms:W3CDTF">2017-05-16T19:28:55Z</dcterms:modified>
</cp:coreProperties>
</file>