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2" r:id="rId3"/>
    <p:sldId id="271" r:id="rId4"/>
    <p:sldId id="273" r:id="rId5"/>
    <p:sldId id="261" r:id="rId6"/>
    <p:sldId id="259" r:id="rId7"/>
    <p:sldId id="262" r:id="rId8"/>
    <p:sldId id="258" r:id="rId9"/>
    <p:sldId id="274" r:id="rId10"/>
    <p:sldId id="275" r:id="rId11"/>
    <p:sldId id="267" r:id="rId12"/>
    <p:sldId id="268" r:id="rId13"/>
    <p:sldId id="269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13" autoAdjust="0"/>
  </p:normalViewPr>
  <p:slideViewPr>
    <p:cSldViewPr>
      <p:cViewPr>
        <p:scale>
          <a:sx n="55" d="100"/>
          <a:sy n="55" d="100"/>
        </p:scale>
        <p:origin x="-36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40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7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35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64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19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6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54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36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09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10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7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15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4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00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2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7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92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080DEFD-EAF1-4C26-8C05-05CC73E98FF2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B5BAF6F-0232-4856-AA36-8E955736FB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69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>
                <a:latin typeface="Comic Sans MS" pitchFamily="66" charset="0"/>
              </a:rPr>
              <a:t>Střední odborná škola a Gymnázium Staré Město</a:t>
            </a:r>
          </a:p>
        </p:txBody>
      </p:sp>
      <p:pic>
        <p:nvPicPr>
          <p:cNvPr id="15364" name="Picture 4" descr="Výsledek obrázku pro sosg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8908" y="5018043"/>
            <a:ext cx="3315092" cy="183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Výsledek obrázku pro sosg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7572429" cy="199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r>
              <a:rPr lang="cs-CZ" sz="2400" u="sng" dirty="0" err="1"/>
              <a:t>Highest</a:t>
            </a:r>
            <a:r>
              <a:rPr lang="cs-CZ" sz="2400" u="sng" dirty="0"/>
              <a:t>:</a:t>
            </a:r>
            <a:r>
              <a:rPr lang="cs-CZ" sz="2400" dirty="0"/>
              <a:t> </a:t>
            </a:r>
            <a:r>
              <a:rPr lang="cs-CZ" sz="2800" dirty="0"/>
              <a:t>Sněžka</a:t>
            </a:r>
            <a:r>
              <a:rPr lang="cs-CZ" sz="2400" dirty="0"/>
              <a:t> (1 603m)</a:t>
            </a:r>
          </a:p>
          <a:p>
            <a:r>
              <a:rPr lang="cs-CZ" sz="2400" u="sng" dirty="0" err="1"/>
              <a:t>Longest</a:t>
            </a:r>
            <a:r>
              <a:rPr lang="cs-CZ" sz="2400" u="sng" dirty="0"/>
              <a:t>:</a:t>
            </a:r>
            <a:r>
              <a:rPr lang="cs-CZ" sz="2400" dirty="0"/>
              <a:t> </a:t>
            </a:r>
            <a:r>
              <a:rPr lang="cs-CZ" sz="2800" dirty="0" smtClean="0"/>
              <a:t>Vltava</a:t>
            </a:r>
          </a:p>
          <a:p>
            <a:r>
              <a:rPr lang="cs-CZ" sz="2400" u="sng" dirty="0" smtClean="0"/>
              <a:t>Area:</a:t>
            </a:r>
            <a:r>
              <a:rPr lang="cs-CZ" sz="2800" dirty="0" smtClean="0"/>
              <a:t> 78 866 km²</a:t>
            </a:r>
          </a:p>
          <a:p>
            <a:r>
              <a:rPr lang="cs-CZ" sz="2800" dirty="0" smtClean="0"/>
              <a:t>1993</a:t>
            </a:r>
          </a:p>
          <a:p>
            <a:r>
              <a:rPr lang="cs-CZ" sz="2800" dirty="0" smtClean="0"/>
              <a:t>7th </a:t>
            </a:r>
            <a:r>
              <a:rPr lang="cs-CZ" sz="2800" dirty="0" err="1" smtClean="0"/>
              <a:t>century</a:t>
            </a:r>
            <a:endParaRPr lang="cs-CZ" sz="2800" dirty="0"/>
          </a:p>
          <a:p>
            <a:endParaRPr lang="cs-CZ" dirty="0"/>
          </a:p>
        </p:txBody>
      </p:sp>
      <p:pic>
        <p:nvPicPr>
          <p:cNvPr id="1026" name="Picture 2" descr="Výsledek obrázku pro Sněž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14686"/>
            <a:ext cx="4214842" cy="280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 err="1" smtClean="0"/>
              <a:t>Informations</a:t>
            </a:r>
            <a:endParaRPr lang="cs-CZ" dirty="0"/>
          </a:p>
        </p:txBody>
      </p:sp>
      <p:pic>
        <p:nvPicPr>
          <p:cNvPr id="5122" name="Picture 2" descr="Výsledek obrázku pro ří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5974"/>
            <a:ext cx="4357686" cy="203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Výsledek obrázku pro vlta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42852"/>
            <a:ext cx="368560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6C3C4EA-2894-41E7-A71B-9E1BD686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525963"/>
          </a:xfrm>
        </p:spPr>
        <p:txBody>
          <a:bodyPr>
            <a:normAutofit/>
          </a:bodyPr>
          <a:lstStyle/>
          <a:p>
            <a:pPr marL="324000"/>
            <a:r>
              <a:rPr lang="cs-CZ" sz="2400" dirty="0" smtClean="0"/>
              <a:t>Zlín</a:t>
            </a:r>
          </a:p>
          <a:p>
            <a:pPr marL="324000"/>
            <a:r>
              <a:rPr lang="en-US" sz="2400" dirty="0" smtClean="0"/>
              <a:t>Town hall a</a:t>
            </a:r>
            <a:r>
              <a:rPr lang="cs-CZ" sz="2400" dirty="0" err="1" smtClean="0"/>
              <a:t>nd</a:t>
            </a:r>
            <a:r>
              <a:rPr lang="en-US" sz="2400" dirty="0" smtClean="0"/>
              <a:t> </a:t>
            </a:r>
            <a:r>
              <a:rPr lang="cs-CZ" sz="2400" dirty="0" smtClean="0"/>
              <a:t>c</a:t>
            </a:r>
            <a:r>
              <a:rPr lang="en-US" sz="2400" dirty="0" err="1" smtClean="0"/>
              <a:t>ongress</a:t>
            </a:r>
            <a:r>
              <a:rPr lang="en-US" sz="2400" dirty="0" smtClean="0"/>
              <a:t> </a:t>
            </a:r>
            <a:r>
              <a:rPr lang="en-US" sz="2400" dirty="0" smtClean="0"/>
              <a:t>centre</a:t>
            </a:r>
            <a:endParaRPr lang="cs-CZ" sz="2400" dirty="0" smtClean="0"/>
          </a:p>
          <a:p>
            <a:pPr marL="324000"/>
            <a:r>
              <a:rPr lang="cs-CZ" sz="2400" dirty="0" smtClean="0"/>
              <a:t>Baťa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E9C2BEA-C5B8-4915-B27F-D4768A742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365505"/>
            <a:ext cx="3929058" cy="349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3DF6B44-2A62-496F-B475-22577985E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214686"/>
            <a:ext cx="457203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 smtClean="0"/>
              <a:t>Zlín region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8F2635-AB7B-429C-A7B2-C235D9641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42852"/>
            <a:ext cx="3500462" cy="326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6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E565C8B-AC11-4064-891B-056F81BBD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928934"/>
            <a:ext cx="4643470" cy="3599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E4F9C30-4F15-4B11-B9D6-B6CB15A13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302004"/>
            <a:ext cx="4000496" cy="355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 smtClean="0"/>
              <a:t>Staré Město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FABC8A5B-8535-4CB9-8156-7633065EA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214289"/>
            <a:ext cx="3429024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46C3C4EA-2894-41E7-A71B-9E1BD6863BF6}"/>
              </a:ext>
            </a:extLst>
          </p:cNvPr>
          <p:cNvSpPr txBox="1">
            <a:spLocks/>
          </p:cNvSpPr>
          <p:nvPr/>
        </p:nvSpPr>
        <p:spPr>
          <a:xfrm>
            <a:off x="285720" y="1928802"/>
            <a:ext cx="8229600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Wine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cellars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costumes</a:t>
            </a:r>
            <a:endParaRPr kumimoji="0" lang="cs-CZ" sz="24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6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33A2BBA4-DF3D-4D19-87BA-4CAA3DE79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20" y="4193134"/>
            <a:ext cx="4004580" cy="266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Výsledek obrázku pro archeoskanzen modr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15"/>
            <a:ext cx="4457677" cy="297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Výsledek obrázku pro archeoskanzen modr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85926"/>
            <a:ext cx="5400000" cy="184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Nadpis 1"/>
          <p:cNvSpPr txBox="1">
            <a:spLocks/>
          </p:cNvSpPr>
          <p:nvPr/>
        </p:nvSpPr>
        <p:spPr bwMode="gray">
          <a:xfrm>
            <a:off x="642910" y="642918"/>
            <a:ext cx="6566732" cy="99404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Historical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centre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cs-CZ" sz="3200" dirty="0" smtClean="0">
                <a:solidFill>
                  <a:schemeClr val="bg1"/>
                </a:solidFill>
              </a:rPr>
              <a:t>‘‘Great </a:t>
            </a:r>
            <a:r>
              <a:rPr lang="cs-CZ" sz="3200" dirty="0" err="1" smtClean="0">
                <a:solidFill>
                  <a:schemeClr val="bg1"/>
                </a:solidFill>
              </a:rPr>
              <a:t>Moravian</a:t>
            </a:r>
            <a:r>
              <a:rPr lang="cs-CZ" sz="3200" dirty="0" smtClean="0">
                <a:solidFill>
                  <a:schemeClr val="bg1"/>
                </a:solidFill>
              </a:rPr>
              <a:t> Empire‘‘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79FAC1A6-22F2-4C69-B545-D6C8DDD92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57" y="1214422"/>
            <a:ext cx="3052443" cy="305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6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u="sng" dirty="0"/>
              <a:t>Name</a:t>
            </a:r>
            <a:r>
              <a:rPr lang="cs-CZ" sz="2400" dirty="0"/>
              <a:t>: </a:t>
            </a:r>
            <a:r>
              <a:rPr lang="cs-CZ" sz="2800" dirty="0" smtClean="0"/>
              <a:t>Šimon </a:t>
            </a:r>
            <a:r>
              <a:rPr lang="cs-CZ" sz="2800" dirty="0" err="1" smtClean="0"/>
              <a:t>Ilenčík</a:t>
            </a:r>
            <a:endParaRPr lang="cs-CZ" sz="2800" dirty="0"/>
          </a:p>
          <a:p>
            <a:r>
              <a:rPr lang="cs-CZ" sz="2400" u="sng" dirty="0"/>
              <a:t>Age:</a:t>
            </a:r>
            <a:r>
              <a:rPr lang="cs-CZ" sz="2400" dirty="0"/>
              <a:t> </a:t>
            </a:r>
            <a:r>
              <a:rPr lang="cs-CZ" sz="2800" dirty="0"/>
              <a:t>16</a:t>
            </a:r>
            <a:endParaRPr lang="cs-CZ" sz="2800" u="sng" dirty="0"/>
          </a:p>
          <a:p>
            <a:r>
              <a:rPr lang="cs-CZ" sz="2400" u="sng" dirty="0" err="1" smtClean="0"/>
              <a:t>Why</a:t>
            </a:r>
            <a:r>
              <a:rPr lang="cs-CZ" sz="2400" u="sng" dirty="0"/>
              <a:t>:</a:t>
            </a:r>
            <a:r>
              <a:rPr lang="cs-CZ" sz="2400" dirty="0"/>
              <a:t> </a:t>
            </a:r>
            <a:r>
              <a:rPr lang="cs-CZ" sz="2800" dirty="0" err="1" smtClean="0"/>
              <a:t>family</a:t>
            </a:r>
            <a:r>
              <a:rPr lang="cs-CZ" sz="2800" dirty="0" smtClean="0"/>
              <a:t>, </a:t>
            </a:r>
            <a:r>
              <a:rPr lang="cs-CZ" sz="2800" dirty="0" err="1" smtClean="0"/>
              <a:t>animals</a:t>
            </a:r>
            <a:r>
              <a:rPr lang="cs-CZ" sz="2800" dirty="0" smtClean="0"/>
              <a:t>, </a:t>
            </a:r>
            <a:r>
              <a:rPr lang="cs-CZ" sz="2800" dirty="0" err="1" smtClean="0"/>
              <a:t>nature</a:t>
            </a:r>
            <a:endParaRPr lang="cs-CZ" sz="2800" u="sng" dirty="0"/>
          </a:p>
          <a:p>
            <a:r>
              <a:rPr lang="cs-CZ" sz="2400" u="sng" dirty="0" err="1"/>
              <a:t>Hobbies</a:t>
            </a:r>
            <a:r>
              <a:rPr lang="cs-CZ" sz="2400" dirty="0"/>
              <a:t>: </a:t>
            </a:r>
            <a:r>
              <a:rPr lang="cs-CZ" sz="2800" dirty="0" smtClean="0"/>
              <a:t>judo, box, </a:t>
            </a:r>
            <a:r>
              <a:rPr lang="cs-CZ" sz="2800" dirty="0" err="1" smtClean="0"/>
              <a:t>eating</a:t>
            </a:r>
            <a:endParaRPr lang="cs-CZ" sz="2800" u="sng" dirty="0"/>
          </a:p>
        </p:txBody>
      </p:sp>
      <p:pic>
        <p:nvPicPr>
          <p:cNvPr id="4097" name="Picture 1" descr="C:\Users\uzivatel\Desktop\23432222_1459427337457077_79665097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32005"/>
            <a:ext cx="4500594" cy="252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zivatel\Desktop\19021456_898791636928150_70745696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857232"/>
            <a:ext cx="2357454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zivatel\Desktop\23423724_1459427317457079_1319871879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4571" y="4071942"/>
            <a:ext cx="470942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gray">
          <a:xfrm>
            <a:off x="865970" y="927098"/>
            <a:ext cx="6343672" cy="7098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u="sng" dirty="0"/>
              <a:t>Name</a:t>
            </a:r>
            <a:r>
              <a:rPr lang="cs-CZ" sz="2400" dirty="0"/>
              <a:t>: </a:t>
            </a:r>
            <a:r>
              <a:rPr lang="cs-CZ" sz="2800" dirty="0" smtClean="0"/>
              <a:t>Ivan </a:t>
            </a:r>
            <a:r>
              <a:rPr lang="cs-CZ" sz="2800" dirty="0" err="1" smtClean="0"/>
              <a:t>Fábry</a:t>
            </a:r>
            <a:endParaRPr lang="cs-CZ" sz="2800" dirty="0"/>
          </a:p>
          <a:p>
            <a:r>
              <a:rPr lang="cs-CZ" sz="2400" u="sng" dirty="0"/>
              <a:t>Age:</a:t>
            </a:r>
            <a:r>
              <a:rPr lang="cs-CZ" sz="2400" dirty="0"/>
              <a:t> </a:t>
            </a:r>
            <a:r>
              <a:rPr lang="cs-CZ" sz="2800" dirty="0"/>
              <a:t>16</a:t>
            </a:r>
            <a:endParaRPr lang="cs-CZ" sz="2800" u="sng" dirty="0"/>
          </a:p>
          <a:p>
            <a:r>
              <a:rPr lang="cs-CZ" sz="2400" u="sng" dirty="0" err="1" smtClean="0"/>
              <a:t>Why</a:t>
            </a:r>
            <a:r>
              <a:rPr lang="cs-CZ" sz="2400" u="sng" dirty="0"/>
              <a:t>:</a:t>
            </a:r>
            <a:r>
              <a:rPr lang="cs-CZ" sz="2400" dirty="0"/>
              <a:t> </a:t>
            </a:r>
            <a:r>
              <a:rPr lang="cs-CZ" sz="2800" dirty="0" err="1" smtClean="0"/>
              <a:t>nature</a:t>
            </a:r>
            <a:r>
              <a:rPr lang="cs-CZ" sz="2800" dirty="0" smtClean="0"/>
              <a:t>, </a:t>
            </a:r>
            <a:r>
              <a:rPr lang="cs-CZ" sz="2800" dirty="0" err="1" smtClean="0"/>
              <a:t>herbalism</a:t>
            </a:r>
            <a:r>
              <a:rPr lang="cs-CZ" sz="2800" dirty="0" smtClean="0"/>
              <a:t>, </a:t>
            </a:r>
            <a:r>
              <a:rPr lang="cs-CZ" sz="2800" dirty="0" err="1" smtClean="0"/>
              <a:t>job</a:t>
            </a:r>
            <a:endParaRPr lang="cs-CZ" sz="2800" u="sng" dirty="0"/>
          </a:p>
          <a:p>
            <a:r>
              <a:rPr lang="cs-CZ" sz="2400" u="sng" dirty="0" err="1"/>
              <a:t>Hobbies</a:t>
            </a:r>
            <a:r>
              <a:rPr lang="cs-CZ" sz="2400" dirty="0" smtClean="0"/>
              <a:t>: </a:t>
            </a:r>
            <a:r>
              <a:rPr lang="cs-CZ" sz="2800" dirty="0" err="1" smtClean="0"/>
              <a:t>drawing</a:t>
            </a:r>
            <a:r>
              <a:rPr lang="cs-CZ" sz="2800" dirty="0" smtClean="0"/>
              <a:t>, </a:t>
            </a:r>
            <a:r>
              <a:rPr lang="cs-CZ" sz="2800" dirty="0" err="1" smtClean="0"/>
              <a:t>WoW</a:t>
            </a:r>
            <a:r>
              <a:rPr lang="cs-CZ" sz="2800" dirty="0" smtClean="0"/>
              <a:t>, music</a:t>
            </a:r>
            <a:endParaRPr lang="cs-CZ" sz="2800" u="sng" dirty="0"/>
          </a:p>
        </p:txBody>
      </p:sp>
      <p:pic>
        <p:nvPicPr>
          <p:cNvPr id="5121" name="Picture 1" descr="C:\Users\uzivatel\Desktop\23439501_988969051243741_72176894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207167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zivatel\Desktop\18870741_894783543995626_179939345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571768" cy="345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107637"/>
            <a:ext cx="3000396" cy="27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8"/>
            <a:ext cx="4953034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u="sng" dirty="0"/>
              <a:t>Name</a:t>
            </a:r>
            <a:r>
              <a:rPr lang="cs-CZ" sz="2400" dirty="0"/>
              <a:t>: </a:t>
            </a:r>
            <a:r>
              <a:rPr lang="cs-CZ" sz="2800" dirty="0"/>
              <a:t>Robert </a:t>
            </a:r>
            <a:r>
              <a:rPr lang="cs-CZ" sz="2800" dirty="0" err="1"/>
              <a:t>Čapák</a:t>
            </a:r>
            <a:endParaRPr lang="cs-CZ" sz="2800" dirty="0"/>
          </a:p>
          <a:p>
            <a:r>
              <a:rPr lang="cs-CZ" sz="2400" u="sng" dirty="0"/>
              <a:t>Age:</a:t>
            </a:r>
            <a:r>
              <a:rPr lang="cs-CZ" sz="2400" dirty="0"/>
              <a:t> </a:t>
            </a:r>
            <a:r>
              <a:rPr lang="cs-CZ" sz="2800" dirty="0"/>
              <a:t>16</a:t>
            </a:r>
            <a:endParaRPr lang="cs-CZ" sz="2800" u="sng" dirty="0"/>
          </a:p>
          <a:p>
            <a:r>
              <a:rPr lang="cs-CZ" sz="2400" u="sng" dirty="0" err="1" smtClean="0"/>
              <a:t>Why</a:t>
            </a:r>
            <a:r>
              <a:rPr lang="cs-CZ" sz="2400" u="sng" dirty="0"/>
              <a:t>:</a:t>
            </a:r>
            <a:r>
              <a:rPr lang="cs-CZ" sz="2400" dirty="0"/>
              <a:t> </a:t>
            </a:r>
            <a:r>
              <a:rPr lang="cs-CZ" sz="2800" dirty="0" err="1"/>
              <a:t>tractors</a:t>
            </a:r>
            <a:r>
              <a:rPr lang="cs-CZ" sz="2800" dirty="0"/>
              <a:t>, </a:t>
            </a:r>
            <a:r>
              <a:rPr lang="cs-CZ" sz="2800" dirty="0" err="1"/>
              <a:t>animals</a:t>
            </a:r>
            <a:r>
              <a:rPr lang="cs-CZ" sz="2800" dirty="0"/>
              <a:t>, </a:t>
            </a:r>
            <a:r>
              <a:rPr lang="cs-CZ" sz="2800" dirty="0" err="1"/>
              <a:t>farm</a:t>
            </a:r>
            <a:endParaRPr lang="cs-CZ" sz="2800" u="sng" dirty="0"/>
          </a:p>
          <a:p>
            <a:r>
              <a:rPr lang="cs-CZ" sz="2400" u="sng" dirty="0" err="1"/>
              <a:t>Hobbies</a:t>
            </a:r>
            <a:r>
              <a:rPr lang="cs-CZ" sz="2400" dirty="0"/>
              <a:t>: </a:t>
            </a:r>
            <a:r>
              <a:rPr lang="cs-CZ" sz="2800" dirty="0" err="1" smtClean="0"/>
              <a:t>old</a:t>
            </a:r>
            <a:r>
              <a:rPr lang="cs-CZ" sz="2800" dirty="0" smtClean="0"/>
              <a:t> </a:t>
            </a:r>
            <a:r>
              <a:rPr lang="cs-CZ" sz="2800" dirty="0" err="1" smtClean="0"/>
              <a:t>cars</a:t>
            </a:r>
            <a:r>
              <a:rPr lang="cs-CZ" sz="2800" dirty="0" smtClean="0"/>
              <a:t>, </a:t>
            </a:r>
            <a:r>
              <a:rPr lang="cs-CZ" sz="2800" dirty="0" err="1" smtClean="0"/>
              <a:t>machines</a:t>
            </a:r>
            <a:endParaRPr lang="cs-CZ" sz="2800" u="sng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pic>
        <p:nvPicPr>
          <p:cNvPr id="3079" name="Picture 7" descr="C:\Users\uzivatel\Desktop\23365056_1459451237454687_173423972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91012"/>
            <a:ext cx="4572000" cy="256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zivatel\Desktop\23364933_988969101243736_156568010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223777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uzivatel\Desktop\23361197_988969054577074_66655685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905922"/>
            <a:ext cx="2571736" cy="344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s://scontent-frt3-1.xx.fbcdn.net/v/t35.0-12/23432872_1479309465437494_1078157710_o.jpg?oh=559dd3cee8b6e21f808feb411619bc57&amp;oe=5A03C1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32678"/>
            <a:ext cx="3500430" cy="262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/>
              <a:t>Secondary school</a:t>
            </a:r>
          </a:p>
        </p:txBody>
      </p:sp>
      <p:pic>
        <p:nvPicPr>
          <p:cNvPr id="4" name="Picture 2" descr="Výsledek obrázku pro mechani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00042"/>
            <a:ext cx="3136035" cy="208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Výsledek obrázku pro stavební inžený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929174"/>
            <a:ext cx="288900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Výsledek obrázku pro economics and busin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1" y="2571744"/>
            <a:ext cx="4214809" cy="187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8" y="-14287624"/>
            <a:ext cx="4145307" cy="2763538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26FFAB1-EB63-4F4D-AC44-94F2F47F9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90" y="4500570"/>
            <a:ext cx="322261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428596" y="2000240"/>
            <a:ext cx="5214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u="sng" dirty="0" err="1" smtClean="0"/>
              <a:t>Branches</a:t>
            </a:r>
            <a:r>
              <a:rPr lang="cs-CZ" sz="2400" u="sng" dirty="0" smtClean="0"/>
              <a:t>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400" dirty="0" smtClean="0"/>
              <a:t> 	</a:t>
            </a:r>
            <a:r>
              <a:rPr lang="cs-CZ" sz="2400" dirty="0" err="1" smtClean="0"/>
              <a:t>grammar</a:t>
            </a:r>
            <a:r>
              <a:rPr lang="cs-CZ" sz="2400" dirty="0" smtClean="0"/>
              <a:t> </a:t>
            </a:r>
            <a:r>
              <a:rPr lang="cs-CZ" sz="2400" dirty="0" err="1" smtClean="0"/>
              <a:t>school</a:t>
            </a:r>
            <a:endParaRPr lang="cs-CZ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cs-CZ" sz="2400" dirty="0" smtClean="0"/>
              <a:t>	</a:t>
            </a:r>
            <a:r>
              <a:rPr lang="cs-CZ" sz="2400" dirty="0" err="1" smtClean="0"/>
              <a:t>economics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business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400" dirty="0" smtClean="0"/>
              <a:t>	</a:t>
            </a:r>
            <a:r>
              <a:rPr lang="cs-CZ" sz="2400" dirty="0" err="1" smtClean="0"/>
              <a:t>agricultural</a:t>
            </a:r>
            <a:r>
              <a:rPr lang="cs-CZ" sz="2400" dirty="0" smtClean="0"/>
              <a:t> business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400" dirty="0" smtClean="0"/>
              <a:t>	civil </a:t>
            </a:r>
            <a:r>
              <a:rPr lang="cs-CZ" sz="2400" dirty="0" err="1" smtClean="0"/>
              <a:t>engineering</a:t>
            </a:r>
            <a:endParaRPr lang="cs-CZ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cs-CZ" sz="2400" dirty="0" smtClean="0"/>
              <a:t>	</a:t>
            </a:r>
            <a:r>
              <a:rPr lang="cs-CZ" sz="2400" dirty="0" err="1" smtClean="0"/>
              <a:t>mechanic</a:t>
            </a:r>
            <a:r>
              <a:rPr lang="cs-CZ" sz="2400" dirty="0" smtClean="0"/>
              <a:t> </a:t>
            </a:r>
            <a:r>
              <a:rPr lang="cs-CZ" sz="2400" dirty="0" err="1" smtClean="0"/>
              <a:t>toolsetter</a:t>
            </a:r>
            <a:r>
              <a:rPr lang="cs-CZ" sz="2400" dirty="0" smtClean="0"/>
              <a:t> </a:t>
            </a:r>
          </a:p>
          <a:p>
            <a:endParaRPr lang="cs-CZ" dirty="0"/>
          </a:p>
        </p:txBody>
      </p:sp>
      <p:pic>
        <p:nvPicPr>
          <p:cNvPr id="9218" name="Picture 2" descr="Výsledek obrázku pro zemědělství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00583"/>
            <a:ext cx="3000364" cy="225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Stažené soubory\2d29f326c56ffa6c4b33c6136bf2aa6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143380"/>
            <a:ext cx="767609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 err="1" smtClean="0"/>
              <a:t>Building</a:t>
            </a:r>
            <a:r>
              <a:rPr lang="cs-CZ" dirty="0" smtClean="0"/>
              <a:t> in Staré Město</a:t>
            </a:r>
            <a:endParaRPr lang="cs-CZ" dirty="0"/>
          </a:p>
        </p:txBody>
      </p:sp>
      <p:pic>
        <p:nvPicPr>
          <p:cNvPr id="2050" name="Picture 2" descr="E:\Stažené soubory\92307ea7157e53c32fbba4b458f22b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00" y="714356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Výsledek obrázku pro sosg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5334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Výsledek obrázku pro joi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80730"/>
            <a:ext cx="3714744" cy="247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Výsledek obrázku pro locksmi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540012"/>
            <a:ext cx="4143404" cy="231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 err="1" smtClean="0"/>
              <a:t>Vocation</a:t>
            </a:r>
            <a:r>
              <a:rPr lang="cs-CZ" dirty="0" err="1" smtClean="0"/>
              <a:t>al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  <p:pic>
        <p:nvPicPr>
          <p:cNvPr id="11266" name="Picture 2" descr="http://www.sosgsm.cz/cardfiles/card-6916/card-20207/img/ec0c779fe484e0b475d39cea6cc04c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214554"/>
            <a:ext cx="3286116" cy="219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785786" y="2000240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err="1" smtClean="0"/>
              <a:t>Branches</a:t>
            </a:r>
            <a:r>
              <a:rPr lang="cs-CZ" sz="2800" u="sng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	car </a:t>
            </a:r>
            <a:r>
              <a:rPr lang="cs-CZ" sz="2800" dirty="0" err="1" smtClean="0"/>
              <a:t>mechanic</a:t>
            </a: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	metal </a:t>
            </a:r>
            <a:r>
              <a:rPr lang="cs-CZ" sz="2800" dirty="0" err="1" smtClean="0"/>
              <a:t>worker</a:t>
            </a: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	</a:t>
            </a:r>
            <a:r>
              <a:rPr lang="cs-CZ" sz="2800" dirty="0" err="1" smtClean="0"/>
              <a:t>joiner</a:t>
            </a: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	</a:t>
            </a:r>
            <a:r>
              <a:rPr lang="cs-CZ" sz="2800" dirty="0" err="1" smtClean="0"/>
              <a:t>locksmith</a:t>
            </a:r>
            <a:endParaRPr lang="cs-CZ" sz="2800" dirty="0" smtClean="0"/>
          </a:p>
        </p:txBody>
      </p:sp>
      <p:pic>
        <p:nvPicPr>
          <p:cNvPr id="20484" name="Picture 4" descr="Výsledek obrázku pro metal wor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76" y="0"/>
            <a:ext cx="3429024" cy="228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ažené soubory\sost_mojmir_2811_denik-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24"/>
            <a:ext cx="494779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 err="1" smtClean="0"/>
              <a:t>Building</a:t>
            </a:r>
            <a:r>
              <a:rPr lang="cs-CZ" dirty="0" smtClean="0"/>
              <a:t> in Uherské Hradiště</a:t>
            </a:r>
            <a:endParaRPr lang="cs-CZ" dirty="0"/>
          </a:p>
        </p:txBody>
      </p:sp>
      <p:pic>
        <p:nvPicPr>
          <p:cNvPr id="2" name="Picture 2" descr="C:\Users\uzivatel\Desktop\Obrázek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zivatel\Desktop\Obrázek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643050"/>
            <a:ext cx="4962985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372" y="198884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u="sng" dirty="0" err="1"/>
              <a:t>Capital</a:t>
            </a:r>
            <a:r>
              <a:rPr lang="cs-CZ" sz="2400" u="sng" dirty="0"/>
              <a:t>:</a:t>
            </a:r>
            <a:r>
              <a:rPr lang="cs-CZ" sz="2400" dirty="0"/>
              <a:t> </a:t>
            </a:r>
            <a:r>
              <a:rPr lang="cs-CZ" sz="2800" dirty="0"/>
              <a:t>Praha</a:t>
            </a:r>
          </a:p>
          <a:p>
            <a:r>
              <a:rPr lang="cs-CZ" sz="2400" u="sng" dirty="0" err="1"/>
              <a:t>Inhabitants</a:t>
            </a:r>
            <a:r>
              <a:rPr lang="cs-CZ" sz="2400" u="sng" dirty="0"/>
              <a:t>:</a:t>
            </a:r>
            <a:r>
              <a:rPr lang="cs-CZ" sz="2400" dirty="0"/>
              <a:t> </a:t>
            </a:r>
            <a:r>
              <a:rPr lang="cs-CZ" sz="2800" dirty="0" smtClean="0"/>
              <a:t>10,5+ </a:t>
            </a:r>
            <a:r>
              <a:rPr lang="cs-CZ" sz="2800" dirty="0"/>
              <a:t>mil.</a:t>
            </a:r>
          </a:p>
          <a:p>
            <a:r>
              <a:rPr lang="cs-CZ" sz="2400" u="sng" dirty="0" err="1"/>
              <a:t>Cities</a:t>
            </a:r>
            <a:r>
              <a:rPr lang="cs-CZ" sz="2400" u="sng" dirty="0"/>
              <a:t>:</a:t>
            </a:r>
            <a:r>
              <a:rPr lang="cs-CZ" sz="2400" dirty="0"/>
              <a:t> </a:t>
            </a:r>
            <a:r>
              <a:rPr lang="cs-CZ" sz="2800" dirty="0"/>
              <a:t>Brno, Ostrava, Plzeň</a:t>
            </a:r>
          </a:p>
        </p:txBody>
      </p:sp>
      <p:sp>
        <p:nvSpPr>
          <p:cNvPr id="2050" name="AutoShape 2" descr="Výsledek obrázku pro česká republika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2" name="AutoShape 4" descr="Výsledek obrázku pro česká republika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2" name="Picture 14" descr="Výsledek obrázku pro Br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7912"/>
            <a:ext cx="4643438" cy="309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Výsledek obrázku pro česká republika polo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143248"/>
            <a:ext cx="3238496" cy="323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</p:txBody>
      </p:sp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52"/>
            <a:ext cx="3785812" cy="252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Zasedací místnost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Zasedací místnost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644</TotalTime>
  <Words>146</Words>
  <Application>Microsoft Office PowerPoint</Application>
  <PresentationFormat>Předvádění na obrazovce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Zasedací místnost Ion</vt:lpstr>
      <vt:lpstr>Střední odborná škola a Gymnázium Staré Město</vt:lpstr>
      <vt:lpstr>Introduction</vt:lpstr>
      <vt:lpstr>Prezentace aplikace PowerPoint</vt:lpstr>
      <vt:lpstr>Introduction</vt:lpstr>
      <vt:lpstr>Secondary school</vt:lpstr>
      <vt:lpstr>Building in Staré Město</vt:lpstr>
      <vt:lpstr>Vocational school</vt:lpstr>
      <vt:lpstr>Building in Uherské Hradiště</vt:lpstr>
      <vt:lpstr>Czech Republic</vt:lpstr>
      <vt:lpstr>Informations</vt:lpstr>
      <vt:lpstr>Zlín region</vt:lpstr>
      <vt:lpstr>Staré Město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Šimon</dc:creator>
  <cp:lastModifiedBy>Palčíková Silvie</cp:lastModifiedBy>
  <cp:revision>57</cp:revision>
  <dcterms:created xsi:type="dcterms:W3CDTF">2017-10-30T20:34:39Z</dcterms:created>
  <dcterms:modified xsi:type="dcterms:W3CDTF">2017-11-15T10:56:19Z</dcterms:modified>
</cp:coreProperties>
</file>