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04256"/>
          </a:xfrm>
        </p:spPr>
        <p:txBody>
          <a:bodyPr>
            <a:normAutofit/>
          </a:bodyPr>
          <a:lstStyle/>
          <a:p>
            <a:r>
              <a:rPr lang="cs-CZ" sz="7200" dirty="0" smtClean="0"/>
              <a:t>POTATO PANCAKE</a:t>
            </a:r>
            <a:br>
              <a:rPr lang="cs-CZ" sz="7200" dirty="0" smtClean="0"/>
            </a:br>
            <a:r>
              <a:rPr lang="cs-CZ" sz="7200" dirty="0" smtClean="0"/>
              <a:t>„BRAMBORÁK“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69847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1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meal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Slavonic and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 and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dish</a:t>
            </a:r>
            <a:r>
              <a:rPr lang="cs-CZ" dirty="0" smtClean="0"/>
              <a:t> in </a:t>
            </a:r>
            <a:r>
              <a:rPr lang="cs-CZ" dirty="0" err="1" smtClean="0"/>
              <a:t>Belarus</a:t>
            </a:r>
            <a:endParaRPr lang="cs-CZ" dirty="0" smtClean="0"/>
          </a:p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found</a:t>
            </a:r>
            <a:r>
              <a:rPr lang="cs-CZ" dirty="0" smtClean="0"/>
              <a:t> in </a:t>
            </a:r>
            <a:r>
              <a:rPr lang="cs-CZ" dirty="0" err="1" smtClean="0"/>
              <a:t>cuisines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most </a:t>
            </a:r>
            <a:r>
              <a:rPr lang="cs-CZ" dirty="0" err="1" smtClean="0"/>
              <a:t>countries</a:t>
            </a:r>
            <a:r>
              <a:rPr lang="cs-CZ" dirty="0" smtClean="0"/>
              <a:t> in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variations</a:t>
            </a:r>
            <a:endParaRPr lang="cs-CZ" dirty="0" smtClean="0"/>
          </a:p>
          <a:p>
            <a:r>
              <a:rPr lang="cs-CZ" dirty="0" smtClean="0"/>
              <a:t>Czech „bramborák“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earlier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a </a:t>
            </a:r>
            <a:r>
              <a:rPr lang="cs-CZ" dirty="0" err="1" smtClean="0"/>
              <a:t>dish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poor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eaten</a:t>
            </a:r>
            <a:r>
              <a:rPr lang="cs-CZ" dirty="0" smtClean="0"/>
              <a:t> 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sauerkraut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smoked</a:t>
            </a:r>
            <a:r>
              <a:rPr lang="cs-CZ" dirty="0" smtClean="0"/>
              <a:t> </a:t>
            </a:r>
            <a:r>
              <a:rPr lang="cs-CZ" dirty="0" err="1" smtClean="0"/>
              <a:t>meat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512907" cy="26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15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600" dirty="0" smtClean="0"/>
              <a:t>INGREDIENCES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412777"/>
            <a:ext cx="4040188" cy="3168352"/>
          </a:xfrm>
        </p:spPr>
        <p:txBody>
          <a:bodyPr/>
          <a:lstStyle/>
          <a:p>
            <a:r>
              <a:rPr lang="cs-CZ" dirty="0" err="1" smtClean="0"/>
              <a:t>Potatoes</a:t>
            </a:r>
            <a:r>
              <a:rPr lang="cs-CZ" dirty="0" smtClean="0"/>
              <a:t> (1 kg)</a:t>
            </a:r>
          </a:p>
          <a:p>
            <a:r>
              <a:rPr lang="cs-CZ" dirty="0" err="1" smtClean="0"/>
              <a:t>Milk</a:t>
            </a:r>
            <a:r>
              <a:rPr lang="cs-CZ" dirty="0" smtClean="0"/>
              <a:t> (10 ml)</a:t>
            </a:r>
          </a:p>
          <a:p>
            <a:r>
              <a:rPr lang="cs-CZ" dirty="0" err="1" smtClean="0"/>
              <a:t>Pepper</a:t>
            </a:r>
            <a:endParaRPr lang="cs-CZ" dirty="0" smtClean="0"/>
          </a:p>
          <a:p>
            <a:r>
              <a:rPr lang="cs-CZ" dirty="0" smtClean="0"/>
              <a:t>Salt</a:t>
            </a:r>
          </a:p>
          <a:p>
            <a:r>
              <a:rPr lang="cs-CZ" dirty="0" err="1" smtClean="0"/>
              <a:t>Oil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Flour</a:t>
            </a:r>
            <a:r>
              <a:rPr lang="cs-CZ" dirty="0" smtClean="0"/>
              <a:t> (120 g)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203849" y="1556792"/>
            <a:ext cx="3168351" cy="1368153"/>
          </a:xfrm>
        </p:spPr>
        <p:txBody>
          <a:bodyPr/>
          <a:lstStyle/>
          <a:p>
            <a:r>
              <a:rPr lang="cs-CZ" dirty="0" err="1" smtClean="0"/>
              <a:t>Garlic</a:t>
            </a:r>
            <a:r>
              <a:rPr lang="cs-CZ" dirty="0" smtClean="0"/>
              <a:t> (2 -3 </a:t>
            </a:r>
            <a:r>
              <a:rPr lang="cs-CZ" dirty="0" err="1" smtClean="0"/>
              <a:t>cloves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Eggs</a:t>
            </a:r>
            <a:r>
              <a:rPr lang="cs-CZ" dirty="0" smtClean="0"/>
              <a:t> (2 </a:t>
            </a:r>
            <a:r>
              <a:rPr lang="cs-CZ" dirty="0" err="1" smtClean="0"/>
              <a:t>pcs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Marjoram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93031"/>
            <a:ext cx="2501064" cy="182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38827"/>
            <a:ext cx="2900940" cy="169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07" y="4941168"/>
            <a:ext cx="1759787" cy="175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1433"/>
            <a:ext cx="2212976" cy="16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44824"/>
            <a:ext cx="1551780" cy="155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50" y="3796130"/>
            <a:ext cx="2090950" cy="13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50" y="5470992"/>
            <a:ext cx="1779401" cy="137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94" y="4262448"/>
            <a:ext cx="1958556" cy="128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5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000" dirty="0" smtClean="0"/>
              <a:t>COOKING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Grated</a:t>
            </a:r>
            <a:r>
              <a:rPr lang="cs-CZ" dirty="0" smtClean="0"/>
              <a:t> </a:t>
            </a:r>
            <a:r>
              <a:rPr lang="cs-CZ" dirty="0" err="1" smtClean="0"/>
              <a:t>raw</a:t>
            </a:r>
            <a:r>
              <a:rPr lang="cs-CZ" dirty="0" smtClean="0"/>
              <a:t> </a:t>
            </a:r>
            <a:r>
              <a:rPr lang="cs-CZ" dirty="0" err="1" smtClean="0"/>
              <a:t>potatoes</a:t>
            </a:r>
            <a:r>
              <a:rPr lang="cs-CZ" dirty="0" smtClean="0"/>
              <a:t> are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salted</a:t>
            </a:r>
            <a:r>
              <a:rPr lang="cs-CZ" dirty="0" smtClean="0"/>
              <a:t> and </a:t>
            </a:r>
            <a:r>
              <a:rPr lang="cs-CZ" dirty="0" err="1" smtClean="0"/>
              <a:t>seasoned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pepper</a:t>
            </a:r>
            <a:endParaRPr lang="cs-CZ" dirty="0" smtClean="0"/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eggs</a:t>
            </a:r>
            <a:r>
              <a:rPr lang="cs-CZ" dirty="0" smtClean="0"/>
              <a:t> and </a:t>
            </a:r>
            <a:r>
              <a:rPr lang="cs-CZ" dirty="0" err="1" smtClean="0"/>
              <a:t>marjoram</a:t>
            </a:r>
            <a:endParaRPr lang="cs-CZ" dirty="0" smtClean="0"/>
          </a:p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flour</a:t>
            </a:r>
            <a:r>
              <a:rPr lang="cs-CZ" dirty="0" smtClean="0"/>
              <a:t> and </a:t>
            </a:r>
            <a:r>
              <a:rPr lang="cs-CZ" dirty="0" err="1" smtClean="0"/>
              <a:t>milk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(to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dough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of</a:t>
            </a:r>
            <a:r>
              <a:rPr lang="cs-CZ" dirty="0" smtClean="0"/>
              <a:t> proper </a:t>
            </a:r>
            <a:r>
              <a:rPr lang="cs-CZ" dirty="0" err="1" smtClean="0"/>
              <a:t>consostency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8283"/>
            <a:ext cx="3876675" cy="291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140968" cy="202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25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 err="1" smtClean="0"/>
              <a:t>Finally</a:t>
            </a:r>
            <a:r>
              <a:rPr lang="cs-CZ" dirty="0" smtClean="0"/>
              <a:t>, </a:t>
            </a:r>
            <a:r>
              <a:rPr lang="cs-CZ" dirty="0" err="1" smtClean="0"/>
              <a:t>we</a:t>
            </a:r>
            <a:r>
              <a:rPr lang="cs-CZ" dirty="0" smtClean="0"/>
              <a:t> make </a:t>
            </a:r>
            <a:r>
              <a:rPr lang="cs-CZ" dirty="0" err="1" smtClean="0"/>
              <a:t>flat</a:t>
            </a:r>
            <a:r>
              <a:rPr lang="cs-CZ" dirty="0" smtClean="0"/>
              <a:t> </a:t>
            </a:r>
            <a:r>
              <a:rPr lang="cs-CZ" dirty="0" err="1" smtClean="0"/>
              <a:t>cakes</a:t>
            </a:r>
            <a:r>
              <a:rPr lang="cs-CZ" dirty="0" smtClean="0"/>
              <a:t> and </a:t>
            </a:r>
            <a:r>
              <a:rPr lang="cs-CZ" dirty="0" err="1" smtClean="0"/>
              <a:t>fry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on </a:t>
            </a:r>
            <a:r>
              <a:rPr lang="cs-CZ" dirty="0" err="1" smtClean="0"/>
              <a:t>oil</a:t>
            </a:r>
            <a:r>
              <a:rPr lang="cs-CZ" dirty="0" smtClean="0"/>
              <a:t>…..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420484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16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ENJOY </a:t>
            </a:r>
            <a:r>
              <a:rPr lang="cs-CZ" sz="6600" dirty="0" smtClean="0">
                <a:sym typeface="Wingdings" panose="05000000000000000000" pitchFamily="2" charset="2"/>
              </a:rPr>
              <a:t></a:t>
            </a:r>
            <a:endParaRPr lang="cs-CZ" sz="6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393"/>
            <a:ext cx="7115968" cy="547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359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131</Words>
  <Application>Microsoft Office PowerPoint</Application>
  <PresentationFormat>Předvádění na obrazovce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POTATO PANCAKE „BRAMBORÁK“</vt:lpstr>
      <vt:lpstr>Prezentace aplikace PowerPoint</vt:lpstr>
      <vt:lpstr>INGREDIENCES</vt:lpstr>
      <vt:lpstr>COOKING</vt:lpstr>
      <vt:lpstr>Prezentace aplikace PowerPoint</vt:lpstr>
      <vt:lpstr>ENJOY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POTATO PANCAKE „BRAMBORÁK“</dc:title>
  <dc:creator>Palčíková Silvie</dc:creator>
  <cp:lastModifiedBy>Palčíková Silvie</cp:lastModifiedBy>
  <cp:revision>7</cp:revision>
  <dcterms:created xsi:type="dcterms:W3CDTF">2017-11-20T13:30:23Z</dcterms:created>
  <dcterms:modified xsi:type="dcterms:W3CDTF">2017-11-20T14:38:05Z</dcterms:modified>
</cp:coreProperties>
</file>