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CC29-83C6-47CB-A993-A1295ABF9AE6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3C96-8B9C-491F-A4FF-29DF006E23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14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CC29-83C6-47CB-A993-A1295ABF9AE6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3C96-8B9C-491F-A4FF-29DF006E23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63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CC29-83C6-47CB-A993-A1295ABF9AE6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3C96-8B9C-491F-A4FF-29DF006E23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733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CC29-83C6-47CB-A993-A1295ABF9AE6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3C96-8B9C-491F-A4FF-29DF006E23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59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CC29-83C6-47CB-A993-A1295ABF9AE6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3C96-8B9C-491F-A4FF-29DF006E23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28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CC29-83C6-47CB-A993-A1295ABF9AE6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3C96-8B9C-491F-A4FF-29DF006E23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117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CC29-83C6-47CB-A993-A1295ABF9AE6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3C96-8B9C-491F-A4FF-29DF006E23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026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CC29-83C6-47CB-A993-A1295ABF9AE6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3C96-8B9C-491F-A4FF-29DF006E23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04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CC29-83C6-47CB-A993-A1295ABF9AE6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3C96-8B9C-491F-A4FF-29DF006E23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0238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CC29-83C6-47CB-A993-A1295ABF9AE6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3C96-8B9C-491F-A4FF-29DF006E23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198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CC29-83C6-47CB-A993-A1295ABF9AE6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3C96-8B9C-491F-A4FF-29DF006E23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301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DCC29-83C6-47CB-A993-A1295ABF9AE6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3C96-8B9C-491F-A4FF-29DF006E23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5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99" y="382137"/>
            <a:ext cx="11682483" cy="630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55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i="1" dirty="0" smtClean="0">
                <a:solidFill>
                  <a:srgbClr val="FF0000"/>
                </a:solidFill>
              </a:rPr>
              <a:t>PROJECT IDENTITY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Project </a:t>
            </a:r>
            <a:r>
              <a:rPr lang="tr-TR" b="1" dirty="0" err="1" smtClean="0"/>
              <a:t>Number</a:t>
            </a:r>
            <a:r>
              <a:rPr lang="tr-TR" b="1" dirty="0" smtClean="0"/>
              <a:t>	</a:t>
            </a:r>
            <a:r>
              <a:rPr lang="tr-TR" b="1" dirty="0"/>
              <a:t>		:</a:t>
            </a:r>
            <a:r>
              <a:rPr lang="tr-TR" dirty="0"/>
              <a:t> 2019-1-DE03-KA229-059647_5 </a:t>
            </a:r>
          </a:p>
          <a:p>
            <a:pPr marL="0" indent="0">
              <a:buNone/>
            </a:pPr>
            <a:r>
              <a:rPr lang="tr-TR" b="1" dirty="0" smtClean="0"/>
              <a:t>Project </a:t>
            </a:r>
            <a:r>
              <a:rPr lang="tr-TR" b="1" dirty="0" err="1" smtClean="0"/>
              <a:t>Title</a:t>
            </a:r>
            <a:r>
              <a:rPr lang="tr-TR" b="1" dirty="0" smtClean="0"/>
              <a:t> </a:t>
            </a:r>
            <a:r>
              <a:rPr lang="tr-TR" b="1" dirty="0"/>
              <a:t>	</a:t>
            </a:r>
            <a:r>
              <a:rPr lang="tr-TR" b="1" dirty="0" smtClean="0"/>
              <a:t>		: </a:t>
            </a:r>
            <a:r>
              <a:rPr lang="tr-TR" dirty="0"/>
              <a:t>“www.aMUSE(U)Ment.eu - </a:t>
            </a:r>
            <a:r>
              <a:rPr lang="tr-TR" dirty="0" err="1"/>
              <a:t>Youth</a:t>
            </a:r>
            <a:r>
              <a:rPr lang="tr-TR" dirty="0"/>
              <a:t> </a:t>
            </a:r>
            <a:r>
              <a:rPr lang="tr-TR" dirty="0" err="1"/>
              <a:t>thinking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recent</a:t>
            </a:r>
            <a:r>
              <a:rPr lang="tr-TR" dirty="0"/>
              <a:t> </a:t>
            </a:r>
            <a:r>
              <a:rPr lang="tr-TR" dirty="0" err="1"/>
              <a:t>cultural</a:t>
            </a:r>
            <a:r>
              <a:rPr lang="tr-TR" dirty="0"/>
              <a:t> </a:t>
            </a:r>
            <a:r>
              <a:rPr lang="tr-TR" dirty="0" err="1"/>
              <a:t>heritage</a:t>
            </a:r>
            <a:r>
              <a:rPr lang="tr-TR" dirty="0"/>
              <a:t>”  </a:t>
            </a:r>
          </a:p>
          <a:p>
            <a:pPr marL="0" indent="0">
              <a:buNone/>
            </a:pPr>
            <a:r>
              <a:rPr lang="tr-TR" b="1" dirty="0" smtClean="0"/>
              <a:t>Project Total Budget</a:t>
            </a:r>
            <a:r>
              <a:rPr lang="tr-TR" b="1" dirty="0"/>
              <a:t>	</a:t>
            </a:r>
            <a:r>
              <a:rPr lang="tr-TR" b="1" dirty="0" smtClean="0"/>
              <a:t>	 </a:t>
            </a:r>
            <a:r>
              <a:rPr lang="tr-TR" b="1" dirty="0"/>
              <a:t>: </a:t>
            </a:r>
            <a:r>
              <a:rPr lang="tr-TR" dirty="0"/>
              <a:t> 126. 790.00 EURO </a:t>
            </a:r>
          </a:p>
          <a:p>
            <a:pPr marL="0" indent="0">
              <a:buNone/>
            </a:pPr>
            <a:r>
              <a:rPr lang="tr-TR" b="1" dirty="0" smtClean="0"/>
              <a:t>Project Partner </a:t>
            </a:r>
            <a:r>
              <a:rPr lang="tr-TR" b="1" dirty="0" err="1" smtClean="0"/>
              <a:t>Countries</a:t>
            </a:r>
            <a:r>
              <a:rPr lang="tr-TR" b="1" dirty="0" smtClean="0"/>
              <a:t> </a:t>
            </a:r>
            <a:r>
              <a:rPr lang="tr-TR" b="1" dirty="0"/>
              <a:t>	</a:t>
            </a:r>
            <a:r>
              <a:rPr lang="tr-TR" b="1" dirty="0" smtClean="0"/>
              <a:t> </a:t>
            </a:r>
            <a:r>
              <a:rPr lang="tr-TR" b="1" dirty="0"/>
              <a:t>: </a:t>
            </a:r>
            <a:r>
              <a:rPr lang="tr-TR" dirty="0" smtClean="0"/>
              <a:t>Germany</a:t>
            </a:r>
            <a:r>
              <a:rPr lang="tr-TR" b="1" dirty="0" smtClean="0"/>
              <a:t>, </a:t>
            </a:r>
            <a:r>
              <a:rPr lang="tr-TR" dirty="0" err="1" smtClean="0"/>
              <a:t>Austria</a:t>
            </a:r>
            <a:r>
              <a:rPr lang="tr-TR" b="1" dirty="0" smtClean="0"/>
              <a:t> </a:t>
            </a:r>
            <a:r>
              <a:rPr lang="tr-TR" dirty="0" smtClean="0"/>
              <a:t>, </a:t>
            </a:r>
            <a:r>
              <a:rPr lang="tr-TR" dirty="0" err="1" smtClean="0"/>
              <a:t>Greece</a:t>
            </a:r>
            <a:r>
              <a:rPr lang="tr-TR" dirty="0" smtClean="0"/>
              <a:t> , </a:t>
            </a:r>
            <a:r>
              <a:rPr lang="tr-TR" dirty="0" err="1" smtClean="0"/>
              <a:t>Italy</a:t>
            </a:r>
            <a:r>
              <a:rPr lang="tr-TR" dirty="0" smtClean="0"/>
              <a:t> </a:t>
            </a:r>
            <a:endParaRPr lang="tr-TR" dirty="0"/>
          </a:p>
          <a:p>
            <a:pPr marL="0" indent="0">
              <a:buNone/>
            </a:pPr>
            <a:r>
              <a:rPr lang="tr-TR" b="1" dirty="0" smtClean="0"/>
              <a:t>Project </a:t>
            </a:r>
            <a:r>
              <a:rPr lang="tr-TR" b="1" dirty="0" err="1" smtClean="0"/>
              <a:t>Duration</a:t>
            </a:r>
            <a:r>
              <a:rPr lang="tr-TR" b="1" dirty="0" smtClean="0"/>
              <a:t> </a:t>
            </a:r>
            <a:r>
              <a:rPr lang="tr-TR" b="1" dirty="0"/>
              <a:t>		</a:t>
            </a:r>
            <a:r>
              <a:rPr lang="tr-TR" b="1" dirty="0" smtClean="0"/>
              <a:t>	 </a:t>
            </a:r>
            <a:r>
              <a:rPr lang="tr-TR" b="1" dirty="0"/>
              <a:t>:</a:t>
            </a:r>
            <a:r>
              <a:rPr lang="tr-TR" dirty="0"/>
              <a:t> </a:t>
            </a:r>
            <a:r>
              <a:rPr lang="tr-TR" dirty="0" smtClean="0"/>
              <a:t>23 </a:t>
            </a:r>
            <a:r>
              <a:rPr lang="tr-TR" dirty="0" err="1" smtClean="0"/>
              <a:t>Months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214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23081"/>
            <a:ext cx="10515600" cy="57538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Project </a:t>
            </a:r>
            <a:r>
              <a:rPr lang="tr-TR" b="1" dirty="0" err="1" smtClean="0"/>
              <a:t>Topic</a:t>
            </a:r>
            <a:r>
              <a:rPr lang="tr-TR" b="1" dirty="0" smtClean="0"/>
              <a:t> </a:t>
            </a:r>
            <a:r>
              <a:rPr lang="tr-TR" b="1" dirty="0"/>
              <a:t>	</a:t>
            </a:r>
            <a:r>
              <a:rPr lang="tr-TR" b="1" dirty="0" smtClean="0"/>
              <a:t>:</a:t>
            </a:r>
            <a:r>
              <a:rPr lang="tr-TR" dirty="0" smtClean="0"/>
              <a:t> </a:t>
            </a:r>
            <a:r>
              <a:rPr lang="tr-TR" dirty="0" err="1" smtClean="0"/>
              <a:t>Improving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pupils</a:t>
            </a:r>
            <a:r>
              <a:rPr lang="tr-TR" dirty="0" smtClean="0"/>
              <a:t>’ </a:t>
            </a:r>
            <a:r>
              <a:rPr lang="tr-TR" dirty="0" err="1" smtClean="0"/>
              <a:t>knowledge</a:t>
            </a:r>
            <a:r>
              <a:rPr lang="tr-TR" dirty="0" smtClean="0"/>
              <a:t> of </a:t>
            </a:r>
            <a:r>
              <a:rPr lang="tr-TR" dirty="0" err="1"/>
              <a:t>H</a:t>
            </a:r>
            <a:r>
              <a:rPr lang="tr-TR" dirty="0" err="1" smtClean="0"/>
              <a:t>istory</a:t>
            </a:r>
            <a:r>
              <a:rPr lang="tr-TR" dirty="0" smtClean="0"/>
              <a:t>, </a:t>
            </a:r>
            <a:r>
              <a:rPr lang="tr-TR" dirty="0" err="1" smtClean="0"/>
              <a:t>Geography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/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Languages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promoting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21st </a:t>
            </a:r>
            <a:r>
              <a:rPr lang="tr-TR" dirty="0" err="1" smtClean="0"/>
              <a:t>century</a:t>
            </a:r>
            <a:r>
              <a:rPr lang="tr-TR" dirty="0" smtClean="0"/>
              <a:t> </a:t>
            </a:r>
            <a:r>
              <a:rPr lang="tr-TR" dirty="0" err="1" smtClean="0"/>
              <a:t>soft</a:t>
            </a:r>
            <a:r>
              <a:rPr lang="tr-TR" dirty="0" smtClean="0"/>
              <a:t> </a:t>
            </a:r>
            <a:r>
              <a:rPr lang="tr-TR" dirty="0" err="1" smtClean="0"/>
              <a:t>skills</a:t>
            </a:r>
            <a:r>
              <a:rPr lang="tr-TR" dirty="0" smtClean="0"/>
              <a:t> </a:t>
            </a:r>
            <a:r>
              <a:rPr lang="tr-TR" dirty="0" err="1" smtClean="0"/>
              <a:t>within</a:t>
            </a:r>
            <a:r>
              <a:rPr lang="tr-TR" dirty="0" smtClean="0"/>
              <a:t> </a:t>
            </a:r>
            <a:r>
              <a:rPr lang="tr-TR" dirty="0" err="1" smtClean="0"/>
              <a:t>museum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learning</a:t>
            </a:r>
            <a:r>
              <a:rPr lang="tr-TR" dirty="0" smtClean="0"/>
              <a:t>. </a:t>
            </a:r>
            <a:endParaRPr lang="tr-TR" dirty="0"/>
          </a:p>
          <a:p>
            <a:pPr marL="0" indent="0">
              <a:buNone/>
            </a:pPr>
            <a:r>
              <a:rPr lang="tr-TR" b="1" dirty="0" smtClean="0"/>
              <a:t>Project </a:t>
            </a:r>
            <a:r>
              <a:rPr lang="tr-TR" b="1" dirty="0" err="1" smtClean="0"/>
              <a:t>Aims</a:t>
            </a:r>
            <a:r>
              <a:rPr lang="tr-TR" dirty="0"/>
              <a:t>	</a:t>
            </a:r>
            <a:r>
              <a:rPr lang="tr-TR" b="1" dirty="0" smtClean="0"/>
              <a:t>: </a:t>
            </a:r>
            <a:r>
              <a:rPr lang="tr-TR" dirty="0" err="1" smtClean="0"/>
              <a:t>Although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European</a:t>
            </a:r>
            <a:r>
              <a:rPr lang="tr-TR" dirty="0" smtClean="0"/>
              <a:t> </a:t>
            </a:r>
            <a:r>
              <a:rPr lang="tr-TR" dirty="0" err="1" smtClean="0"/>
              <a:t>Union</a:t>
            </a:r>
            <a:r>
              <a:rPr lang="tr-TR" dirty="0" smtClean="0"/>
              <a:t> has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founded</a:t>
            </a:r>
            <a:r>
              <a:rPr lang="tr-TR" dirty="0" smtClean="0"/>
              <a:t> as an </a:t>
            </a:r>
            <a:r>
              <a:rPr lang="tr-TR" dirty="0" err="1" smtClean="0"/>
              <a:t>economical</a:t>
            </a:r>
            <a:r>
              <a:rPr lang="tr-TR" dirty="0" smtClean="0"/>
              <a:t> </a:t>
            </a:r>
            <a:r>
              <a:rPr lang="tr-TR" dirty="0" err="1" smtClean="0"/>
              <a:t>union</a:t>
            </a:r>
            <a:r>
              <a:rPr lang="tr-TR" dirty="0" smtClean="0"/>
              <a:t>, </a:t>
            </a:r>
            <a:r>
              <a:rPr lang="tr-TR" dirty="0" err="1" smtClean="0"/>
              <a:t>today</a:t>
            </a:r>
            <a:r>
              <a:rPr lang="tr-TR" dirty="0" smtClean="0"/>
              <a:t> it is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an </a:t>
            </a:r>
            <a:r>
              <a:rPr lang="tr-TR" dirty="0" err="1" smtClean="0"/>
              <a:t>economic</a:t>
            </a:r>
            <a:r>
              <a:rPr lang="tr-TR" dirty="0" smtClean="0"/>
              <a:t> </a:t>
            </a:r>
            <a:r>
              <a:rPr lang="tr-TR" dirty="0" err="1" smtClean="0"/>
              <a:t>union</a:t>
            </a:r>
            <a:r>
              <a:rPr lang="tr-TR" dirty="0" smtClean="0"/>
              <a:t>. </a:t>
            </a: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aims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show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next</a:t>
            </a:r>
            <a:r>
              <a:rPr lang="tr-TR" dirty="0" smtClean="0"/>
              <a:t> </a:t>
            </a:r>
            <a:r>
              <a:rPr lang="tr-TR" dirty="0" err="1" smtClean="0"/>
              <a:t>generations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global </a:t>
            </a:r>
            <a:r>
              <a:rPr lang="tr-TR" dirty="0" err="1" smtClean="0"/>
              <a:t>problems</a:t>
            </a:r>
            <a:r>
              <a:rPr lang="tr-TR" dirty="0" smtClean="0"/>
              <a:t> can </a:t>
            </a:r>
            <a:r>
              <a:rPr lang="tr-TR" dirty="0" err="1" smtClean="0"/>
              <a:t>only</a:t>
            </a:r>
            <a:r>
              <a:rPr lang="tr-TR" dirty="0" smtClean="0"/>
              <a:t> be </a:t>
            </a:r>
            <a:r>
              <a:rPr lang="tr-TR" dirty="0" err="1" smtClean="0"/>
              <a:t>solved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peace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cooperation</a:t>
            </a:r>
            <a:r>
              <a:rPr lang="tr-TR" dirty="0" smtClean="0"/>
              <a:t>.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No </a:t>
            </a:r>
            <a:r>
              <a:rPr lang="tr-TR" dirty="0" err="1" smtClean="0"/>
              <a:t>doubt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peace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cooperation</a:t>
            </a:r>
            <a:r>
              <a:rPr lang="tr-TR" dirty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likely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come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 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countries</a:t>
            </a:r>
            <a:r>
              <a:rPr lang="tr-TR" dirty="0" smtClean="0"/>
              <a:t> </a:t>
            </a:r>
            <a:r>
              <a:rPr lang="tr-TR" dirty="0" err="1" smtClean="0"/>
              <a:t>get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know</a:t>
            </a:r>
            <a:r>
              <a:rPr lang="tr-TR" dirty="0" smtClean="0"/>
              <a:t> </a:t>
            </a:r>
            <a:r>
              <a:rPr lang="tr-TR" dirty="0" err="1" smtClean="0"/>
              <a:t>eachother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discover</a:t>
            </a:r>
            <a:r>
              <a:rPr lang="tr-TR" dirty="0" smtClean="0"/>
              <a:t> </a:t>
            </a:r>
            <a:r>
              <a:rPr lang="tr-TR" dirty="0" err="1" smtClean="0"/>
              <a:t>cultural</a:t>
            </a:r>
            <a:r>
              <a:rPr lang="tr-TR" dirty="0" smtClean="0"/>
              <a:t> </a:t>
            </a:r>
            <a:r>
              <a:rPr lang="tr-TR" dirty="0" err="1" smtClean="0"/>
              <a:t>similarities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differences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want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give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students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chance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think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shared</a:t>
            </a:r>
            <a:r>
              <a:rPr lang="tr-TR" dirty="0" smtClean="0"/>
              <a:t> </a:t>
            </a:r>
            <a:r>
              <a:rPr lang="tr-TR" dirty="0" err="1" smtClean="0"/>
              <a:t>cultural</a:t>
            </a:r>
            <a:r>
              <a:rPr lang="tr-TR" dirty="0" smtClean="0"/>
              <a:t> </a:t>
            </a:r>
            <a:r>
              <a:rPr lang="tr-TR" dirty="0" err="1" smtClean="0"/>
              <a:t>heritage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finding</a:t>
            </a:r>
            <a:r>
              <a:rPr lang="tr-TR" dirty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cultural</a:t>
            </a:r>
            <a:r>
              <a:rPr lang="tr-TR" dirty="0" smtClean="0"/>
              <a:t> </a:t>
            </a:r>
            <a:r>
              <a:rPr lang="tr-TR" dirty="0" err="1" smtClean="0"/>
              <a:t>similarities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want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build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strong</a:t>
            </a:r>
            <a:r>
              <a:rPr lang="tr-TR" dirty="0" smtClean="0"/>
              <a:t> </a:t>
            </a:r>
            <a:r>
              <a:rPr lang="tr-TR" dirty="0" err="1" smtClean="0"/>
              <a:t>bonds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project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studied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inspired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European</a:t>
            </a:r>
            <a:r>
              <a:rPr lang="tr-TR" dirty="0" smtClean="0"/>
              <a:t> </a:t>
            </a:r>
            <a:r>
              <a:rPr lang="tr-TR" dirty="0" err="1" smtClean="0"/>
              <a:t>Year</a:t>
            </a:r>
            <a:r>
              <a:rPr lang="tr-TR" dirty="0" smtClean="0"/>
              <a:t> of </a:t>
            </a:r>
            <a:r>
              <a:rPr lang="tr-TR" dirty="0" err="1" smtClean="0"/>
              <a:t>Cultural</a:t>
            </a:r>
            <a:r>
              <a:rPr lang="tr-TR" dirty="0" smtClean="0"/>
              <a:t> </a:t>
            </a:r>
            <a:r>
              <a:rPr lang="tr-TR" dirty="0" err="1" smtClean="0"/>
              <a:t>Heritage</a:t>
            </a:r>
            <a:r>
              <a:rPr lang="tr-TR" dirty="0" smtClean="0"/>
              <a:t> 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8444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i="1" dirty="0" smtClean="0">
                <a:solidFill>
                  <a:srgbClr val="FF0000"/>
                </a:solidFill>
              </a:rPr>
              <a:t>Project </a:t>
            </a:r>
            <a:r>
              <a:rPr lang="tr-TR" b="1" i="1" dirty="0" err="1" smtClean="0">
                <a:solidFill>
                  <a:srgbClr val="FF0000"/>
                </a:solidFill>
              </a:rPr>
              <a:t>Activities</a:t>
            </a:r>
            <a:r>
              <a:rPr lang="tr-TR" b="1" i="1" dirty="0" smtClean="0">
                <a:solidFill>
                  <a:srgbClr val="FF0000"/>
                </a:solidFill>
              </a:rPr>
              <a:t> 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1.  </a:t>
            </a:r>
            <a:r>
              <a:rPr lang="tr-TR" dirty="0" err="1" smtClean="0"/>
              <a:t>Workshops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develop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adapt</a:t>
            </a:r>
            <a:r>
              <a:rPr lang="tr-TR" dirty="0" smtClean="0"/>
              <a:t> ,</a:t>
            </a:r>
            <a:r>
              <a:rPr lang="tr-TR" dirty="0" err="1" smtClean="0"/>
              <a:t>museum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learning</a:t>
            </a:r>
            <a:r>
              <a:rPr lang="tr-TR" dirty="0" smtClean="0"/>
              <a:t> </a:t>
            </a:r>
            <a:r>
              <a:rPr lang="tr-TR" dirty="0" err="1" smtClean="0"/>
              <a:t>materials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activities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discover</a:t>
            </a:r>
            <a:r>
              <a:rPr lang="tr-TR" dirty="0" smtClean="0"/>
              <a:t> </a:t>
            </a:r>
            <a:r>
              <a:rPr lang="tr-TR" dirty="0" err="1" smtClean="0"/>
              <a:t>museums</a:t>
            </a:r>
            <a:r>
              <a:rPr lang="tr-TR" dirty="0" smtClean="0"/>
              <a:t> –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cultural</a:t>
            </a:r>
            <a:r>
              <a:rPr lang="tr-TR" dirty="0" smtClean="0"/>
              <a:t> </a:t>
            </a:r>
            <a:r>
              <a:rPr lang="tr-TR" dirty="0" err="1" smtClean="0"/>
              <a:t>heritage</a:t>
            </a:r>
            <a:r>
              <a:rPr lang="tr-TR" dirty="0" smtClean="0"/>
              <a:t>- as </a:t>
            </a:r>
            <a:r>
              <a:rPr lang="tr-TR" dirty="0" err="1" smtClean="0"/>
              <a:t>learning</a:t>
            </a:r>
            <a:r>
              <a:rPr lang="tr-TR" dirty="0" smtClean="0"/>
              <a:t> </a:t>
            </a:r>
            <a:r>
              <a:rPr lang="tr-TR" dirty="0" err="1" smtClean="0"/>
              <a:t>environments</a:t>
            </a:r>
            <a:r>
              <a:rPr lang="tr-TR" dirty="0" smtClean="0"/>
              <a:t>      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2. </a:t>
            </a:r>
            <a:r>
              <a:rPr lang="tr-TR" dirty="0" err="1" smtClean="0"/>
              <a:t>Piloting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/>
              <a:t> of </a:t>
            </a:r>
            <a:r>
              <a:rPr lang="tr-TR" dirty="0" err="1"/>
              <a:t>museum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</a:t>
            </a:r>
            <a:r>
              <a:rPr lang="tr-TR" dirty="0" err="1"/>
              <a:t>learning</a:t>
            </a:r>
            <a:r>
              <a:rPr lang="tr-TR" dirty="0"/>
              <a:t> </a:t>
            </a:r>
            <a:r>
              <a:rPr lang="tr-TR" dirty="0" err="1"/>
              <a:t>materials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activities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3. </a:t>
            </a:r>
            <a:r>
              <a:rPr lang="tr-TR" dirty="0" err="1" smtClean="0"/>
              <a:t>Making</a:t>
            </a:r>
            <a:r>
              <a:rPr lang="tr-TR" dirty="0" smtClean="0"/>
              <a:t> a </a:t>
            </a:r>
            <a:r>
              <a:rPr lang="tr-TR" dirty="0" err="1" smtClean="0"/>
              <a:t>research</a:t>
            </a:r>
            <a:r>
              <a:rPr lang="tr-TR" dirty="0" smtClean="0"/>
              <a:t> </a:t>
            </a:r>
            <a:r>
              <a:rPr lang="tr-TR" dirty="0" err="1" smtClean="0"/>
              <a:t>packet</a:t>
            </a:r>
            <a:r>
              <a:rPr lang="tr-TR" dirty="0" smtClean="0"/>
              <a:t> of </a:t>
            </a:r>
            <a:r>
              <a:rPr lang="tr-TR" dirty="0" err="1" smtClean="0"/>
              <a:t>tested</a:t>
            </a:r>
            <a:r>
              <a:rPr lang="tr-TR" dirty="0"/>
              <a:t> </a:t>
            </a:r>
            <a:r>
              <a:rPr lang="tr-TR" dirty="0" err="1"/>
              <a:t>museum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</a:t>
            </a:r>
            <a:r>
              <a:rPr lang="tr-TR" dirty="0" err="1"/>
              <a:t>learning</a:t>
            </a:r>
            <a:r>
              <a:rPr lang="tr-TR" dirty="0"/>
              <a:t> </a:t>
            </a:r>
            <a:r>
              <a:rPr lang="tr-TR" dirty="0" err="1"/>
              <a:t>materials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activities</a:t>
            </a:r>
            <a:r>
              <a:rPr lang="tr-TR" dirty="0"/>
              <a:t> </a:t>
            </a:r>
            <a:r>
              <a:rPr lang="tr-TR" dirty="0" smtClean="0"/>
              <a:t>,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sharing</a:t>
            </a:r>
            <a:r>
              <a:rPr lang="tr-TR" dirty="0" smtClean="0"/>
              <a:t> in </a:t>
            </a:r>
            <a:r>
              <a:rPr lang="tr-TR" dirty="0" err="1" smtClean="0"/>
              <a:t>five</a:t>
            </a:r>
            <a:r>
              <a:rPr lang="tr-TR" dirty="0" smtClean="0"/>
              <a:t> </a:t>
            </a:r>
            <a:r>
              <a:rPr lang="tr-TR" dirty="0" err="1" smtClean="0"/>
              <a:t>languages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dissemination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resource</a:t>
            </a:r>
            <a:r>
              <a:rPr lang="tr-TR" dirty="0" smtClean="0"/>
              <a:t> </a:t>
            </a:r>
            <a:r>
              <a:rPr lang="tr-TR" dirty="0" err="1" smtClean="0"/>
              <a:t>packet</a:t>
            </a:r>
            <a:r>
              <a:rPr lang="tr-TR" dirty="0"/>
              <a:t>.</a:t>
            </a:r>
            <a:r>
              <a:rPr lang="tr-TR" dirty="0" smtClean="0"/>
              <a:t>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4. </a:t>
            </a:r>
            <a:r>
              <a:rPr lang="tr-TR" dirty="0" err="1" smtClean="0"/>
              <a:t>Creating</a:t>
            </a:r>
            <a:r>
              <a:rPr lang="tr-TR" dirty="0" smtClean="0"/>
              <a:t> </a:t>
            </a:r>
            <a:r>
              <a:rPr lang="tr-TR" dirty="0" err="1" smtClean="0"/>
              <a:t>themed</a:t>
            </a:r>
            <a:r>
              <a:rPr lang="tr-TR" dirty="0" smtClean="0"/>
              <a:t> </a:t>
            </a:r>
            <a:r>
              <a:rPr lang="tr-TR" dirty="0" err="1" smtClean="0"/>
              <a:t>museums</a:t>
            </a:r>
            <a:r>
              <a:rPr lang="tr-TR" dirty="0" smtClean="0"/>
              <a:t> at partner </a:t>
            </a:r>
            <a:r>
              <a:rPr lang="tr-TR" dirty="0" err="1" smtClean="0"/>
              <a:t>schools</a:t>
            </a:r>
            <a:r>
              <a:rPr lang="tr-TR" dirty="0" smtClean="0"/>
              <a:t>. </a:t>
            </a:r>
            <a:r>
              <a:rPr lang="tr-TR" dirty="0" err="1" smtClean="0"/>
              <a:t>Writing</a:t>
            </a:r>
            <a:r>
              <a:rPr lang="tr-TR" dirty="0" smtClean="0"/>
              <a:t> </a:t>
            </a:r>
            <a:r>
              <a:rPr lang="tr-TR" dirty="0" err="1" smtClean="0"/>
              <a:t>scenarios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museums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developing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appropriate</a:t>
            </a:r>
            <a:r>
              <a:rPr lang="tr-TR" dirty="0" smtClean="0"/>
              <a:t> </a:t>
            </a:r>
            <a:r>
              <a:rPr lang="tr-TR" dirty="0" err="1" smtClean="0"/>
              <a:t>materials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testing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applicability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r>
              <a:rPr lang="tr-TR" dirty="0" smtClean="0"/>
              <a:t>5</a:t>
            </a:r>
            <a:r>
              <a:rPr lang="tr-TR" dirty="0"/>
              <a:t>. </a:t>
            </a:r>
            <a:r>
              <a:rPr lang="tr-TR" dirty="0" err="1" smtClean="0"/>
              <a:t>Preparing</a:t>
            </a:r>
            <a:r>
              <a:rPr lang="tr-TR" dirty="0" smtClean="0"/>
              <a:t> </a:t>
            </a:r>
            <a:r>
              <a:rPr lang="tr-TR" dirty="0" err="1" smtClean="0"/>
              <a:t>virtual</a:t>
            </a:r>
            <a:r>
              <a:rPr lang="tr-TR" dirty="0" smtClean="0"/>
              <a:t> </a:t>
            </a:r>
            <a:r>
              <a:rPr lang="tr-TR" dirty="0" err="1" smtClean="0"/>
              <a:t>tours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school</a:t>
            </a:r>
            <a:r>
              <a:rPr lang="tr-TR" dirty="0" smtClean="0"/>
              <a:t> </a:t>
            </a:r>
            <a:r>
              <a:rPr lang="tr-TR" dirty="0" err="1" smtClean="0"/>
              <a:t>museums</a:t>
            </a:r>
            <a:r>
              <a:rPr lang="tr-TR" dirty="0" smtClean="0"/>
              <a:t>, </a:t>
            </a:r>
            <a:r>
              <a:rPr lang="tr-TR" dirty="0" err="1" smtClean="0"/>
              <a:t>recording</a:t>
            </a:r>
            <a:r>
              <a:rPr lang="tr-TR" dirty="0" smtClean="0"/>
              <a:t> </a:t>
            </a:r>
            <a:r>
              <a:rPr lang="tr-TR" dirty="0" err="1" smtClean="0"/>
              <a:t>audios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tours</a:t>
            </a:r>
            <a:r>
              <a:rPr lang="tr-TR" dirty="0" smtClean="0"/>
              <a:t>, </a:t>
            </a:r>
            <a:r>
              <a:rPr lang="tr-TR" dirty="0" err="1" smtClean="0"/>
              <a:t>building</a:t>
            </a:r>
            <a:r>
              <a:rPr lang="tr-TR" dirty="0" smtClean="0"/>
              <a:t> online platform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sharing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disseminating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museums</a:t>
            </a:r>
            <a:r>
              <a:rPr lang="tr-TR" dirty="0" smtClean="0"/>
              <a:t> on </a:t>
            </a:r>
            <a:r>
              <a:rPr lang="tr-TR" dirty="0" err="1" smtClean="0"/>
              <a:t>that</a:t>
            </a:r>
            <a:r>
              <a:rPr lang="tr-TR" dirty="0" smtClean="0"/>
              <a:t> platform. 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0744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23081"/>
            <a:ext cx="10515600" cy="5753882"/>
          </a:xfrm>
        </p:spPr>
        <p:txBody>
          <a:bodyPr>
            <a:normAutofit fontScale="70000" lnSpcReduction="20000"/>
          </a:bodyPr>
          <a:lstStyle/>
          <a:p>
            <a:endParaRPr lang="tr-TR" dirty="0" smtClean="0"/>
          </a:p>
          <a:p>
            <a:pPr marL="0" indent="0"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ACTION PLAN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 smtClean="0"/>
          </a:p>
          <a:p>
            <a:r>
              <a:rPr lang="tr-TR" dirty="0" smtClean="0"/>
              <a:t>S</a:t>
            </a:r>
            <a:r>
              <a:rPr lang="en-US" dirty="0" err="1" smtClean="0"/>
              <a:t>taff</a:t>
            </a:r>
            <a:r>
              <a:rPr lang="en-US" dirty="0" smtClean="0"/>
              <a:t> </a:t>
            </a:r>
            <a:r>
              <a:rPr lang="en-US" dirty="0"/>
              <a:t>training events </a:t>
            </a:r>
            <a:r>
              <a:rPr lang="tr-TR" dirty="0" smtClean="0"/>
              <a:t>( Germany -  </a:t>
            </a:r>
            <a:r>
              <a:rPr lang="tr-TR" dirty="0" err="1" smtClean="0"/>
              <a:t>October</a:t>
            </a:r>
            <a:r>
              <a:rPr lang="tr-TR" dirty="0" smtClean="0"/>
              <a:t> </a:t>
            </a:r>
            <a:r>
              <a:rPr lang="en-US" dirty="0" smtClean="0"/>
              <a:t>2019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tr-TR" dirty="0" smtClean="0"/>
              <a:t>: De</a:t>
            </a:r>
            <a:r>
              <a:rPr lang="en-US" dirty="0" smtClean="0"/>
              <a:t>tailed planning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project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workshop</a:t>
            </a:r>
            <a:r>
              <a:rPr lang="tr-TR" dirty="0" smtClean="0"/>
              <a:t>s </a:t>
            </a:r>
          </a:p>
          <a:p>
            <a:r>
              <a:rPr lang="tr-TR" dirty="0" smtClean="0"/>
              <a:t>Pr</a:t>
            </a:r>
            <a:r>
              <a:rPr lang="en-US" dirty="0" err="1" smtClean="0"/>
              <a:t>oject</a:t>
            </a:r>
            <a:r>
              <a:rPr lang="en-US" dirty="0" smtClean="0"/>
              <a:t> Event</a:t>
            </a:r>
            <a:r>
              <a:rPr lang="tr-TR" dirty="0" smtClean="0"/>
              <a:t> 1 ( </a:t>
            </a:r>
            <a:r>
              <a:rPr lang="tr-TR" dirty="0" err="1" smtClean="0"/>
              <a:t>October</a:t>
            </a:r>
            <a:r>
              <a:rPr lang="tr-TR" dirty="0" smtClean="0"/>
              <a:t> </a:t>
            </a:r>
            <a:r>
              <a:rPr lang="en-US" dirty="0" smtClean="0"/>
              <a:t>2019</a:t>
            </a:r>
            <a:r>
              <a:rPr lang="tr-TR" dirty="0" smtClean="0"/>
              <a:t> ) : </a:t>
            </a:r>
            <a:r>
              <a:rPr lang="en-US" dirty="0" smtClean="0"/>
              <a:t>Start </a:t>
            </a:r>
            <a:r>
              <a:rPr lang="en-US" dirty="0"/>
              <a:t>of the Logo competition for our eTwinning </a:t>
            </a:r>
            <a:r>
              <a:rPr lang="en-US" dirty="0" err="1" smtClean="0"/>
              <a:t>websi</a:t>
            </a:r>
            <a:r>
              <a:rPr lang="tr-TR" dirty="0" smtClean="0"/>
              <a:t>t</a:t>
            </a:r>
            <a:r>
              <a:rPr lang="en-US" dirty="0" smtClean="0"/>
              <a:t>e</a:t>
            </a:r>
            <a:r>
              <a:rPr lang="en-US" dirty="0"/>
              <a:t>. The </a:t>
            </a:r>
            <a:r>
              <a:rPr lang="en-US" dirty="0" smtClean="0"/>
              <a:t>competition </a:t>
            </a:r>
            <a:r>
              <a:rPr lang="en-US" dirty="0"/>
              <a:t>will be going until December 2019. All partners are forced to create a Logo for our project and a </a:t>
            </a:r>
            <a:r>
              <a:rPr lang="en-US" dirty="0" smtClean="0"/>
              <a:t>jury</a:t>
            </a:r>
            <a:r>
              <a:rPr lang="tr-TR" dirty="0" smtClean="0"/>
              <a:t> of</a:t>
            </a:r>
            <a:r>
              <a:rPr lang="en-US" dirty="0" smtClean="0"/>
              <a:t> </a:t>
            </a:r>
            <a:r>
              <a:rPr lang="en-US" dirty="0"/>
              <a:t>all participants </a:t>
            </a:r>
            <a:r>
              <a:rPr lang="tr-TR" dirty="0" err="1" smtClean="0"/>
              <a:t>from</a:t>
            </a:r>
            <a:r>
              <a:rPr lang="en-US" dirty="0" smtClean="0"/>
              <a:t> </a:t>
            </a:r>
            <a:r>
              <a:rPr lang="en-US" dirty="0"/>
              <a:t>each country will decide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winner</a:t>
            </a:r>
            <a:r>
              <a:rPr lang="tr-TR" dirty="0" smtClean="0"/>
              <a:t> in </a:t>
            </a:r>
            <a:r>
              <a:rPr lang="tr-TR" dirty="0" err="1" smtClean="0"/>
              <a:t>Turkey</a:t>
            </a:r>
            <a:r>
              <a:rPr lang="tr-TR" dirty="0" smtClean="0"/>
              <a:t> in </a:t>
            </a:r>
            <a:r>
              <a:rPr lang="tr-TR" dirty="0" err="1" smtClean="0"/>
              <a:t>January</a:t>
            </a:r>
            <a:r>
              <a:rPr lang="tr-TR" dirty="0" smtClean="0"/>
              <a:t>. </a:t>
            </a:r>
            <a:endParaRPr lang="en-US" dirty="0"/>
          </a:p>
          <a:p>
            <a:r>
              <a:rPr lang="tr-TR" dirty="0"/>
              <a:t>Pr</a:t>
            </a:r>
            <a:r>
              <a:rPr lang="en-US" dirty="0" err="1"/>
              <a:t>oject</a:t>
            </a:r>
            <a:r>
              <a:rPr lang="en-US" dirty="0"/>
              <a:t> Event</a:t>
            </a:r>
            <a:r>
              <a:rPr lang="tr-TR" dirty="0"/>
              <a:t> </a:t>
            </a:r>
            <a:r>
              <a:rPr lang="tr-TR" dirty="0" smtClean="0"/>
              <a:t>2 </a:t>
            </a:r>
            <a:r>
              <a:rPr lang="tr-TR" dirty="0"/>
              <a:t>( </a:t>
            </a:r>
            <a:r>
              <a:rPr lang="tr-TR" dirty="0" err="1"/>
              <a:t>October</a:t>
            </a:r>
            <a:r>
              <a:rPr lang="tr-TR" dirty="0"/>
              <a:t> </a:t>
            </a:r>
            <a:r>
              <a:rPr lang="en-US" dirty="0"/>
              <a:t>2019</a:t>
            </a:r>
            <a:r>
              <a:rPr lang="tr-TR" dirty="0"/>
              <a:t> ) : </a:t>
            </a:r>
            <a:r>
              <a:rPr lang="tr-TR" dirty="0" smtClean="0"/>
              <a:t>S</a:t>
            </a:r>
            <a:r>
              <a:rPr lang="en-US" dirty="0" smtClean="0"/>
              <a:t>tart </a:t>
            </a:r>
            <a:r>
              <a:rPr lang="en-US" dirty="0"/>
              <a:t>of the creation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themed</a:t>
            </a:r>
            <a:r>
              <a:rPr lang="en-US" dirty="0" smtClean="0"/>
              <a:t> </a:t>
            </a:r>
            <a:r>
              <a:rPr lang="en-US" dirty="0"/>
              <a:t>museum </a:t>
            </a:r>
            <a:r>
              <a:rPr lang="en-US" dirty="0" smtClean="0"/>
              <a:t>room</a:t>
            </a:r>
            <a:r>
              <a:rPr lang="tr-TR" dirty="0" smtClean="0"/>
              <a:t>s</a:t>
            </a:r>
            <a:r>
              <a:rPr lang="en-US" dirty="0" smtClean="0"/>
              <a:t>. </a:t>
            </a:r>
            <a:r>
              <a:rPr lang="en-US" dirty="0"/>
              <a:t>All partners start to collect exhibits worth </a:t>
            </a:r>
            <a:r>
              <a:rPr lang="en-US" dirty="0" smtClean="0"/>
              <a:t>being </a:t>
            </a:r>
            <a:r>
              <a:rPr lang="en-US" dirty="0"/>
              <a:t>set into a museum. </a:t>
            </a:r>
            <a:endParaRPr lang="tr-TR" dirty="0" smtClean="0"/>
          </a:p>
          <a:p>
            <a:r>
              <a:rPr lang="tr-TR" dirty="0"/>
              <a:t>Pr</a:t>
            </a:r>
            <a:r>
              <a:rPr lang="en-US" dirty="0" err="1"/>
              <a:t>oject</a:t>
            </a:r>
            <a:r>
              <a:rPr lang="en-US" dirty="0"/>
              <a:t> Event</a:t>
            </a:r>
            <a:r>
              <a:rPr lang="tr-TR" dirty="0"/>
              <a:t> </a:t>
            </a:r>
            <a:r>
              <a:rPr lang="tr-TR" dirty="0" smtClean="0"/>
              <a:t>3 </a:t>
            </a:r>
            <a:r>
              <a:rPr lang="tr-TR" dirty="0"/>
              <a:t>( </a:t>
            </a:r>
            <a:r>
              <a:rPr lang="tr-TR" dirty="0" err="1"/>
              <a:t>October</a:t>
            </a:r>
            <a:r>
              <a:rPr lang="tr-TR" dirty="0"/>
              <a:t> </a:t>
            </a:r>
            <a:r>
              <a:rPr lang="en-US" dirty="0"/>
              <a:t>2019</a:t>
            </a:r>
            <a:r>
              <a:rPr lang="tr-TR" dirty="0"/>
              <a:t> ) : </a:t>
            </a:r>
            <a:r>
              <a:rPr lang="tr-TR" dirty="0" smtClean="0"/>
              <a:t>E</a:t>
            </a:r>
            <a:r>
              <a:rPr lang="en-US" dirty="0" smtClean="0"/>
              <a:t>valuating </a:t>
            </a:r>
            <a:r>
              <a:rPr lang="en-US" dirty="0"/>
              <a:t>open source tools for creating digital exhibitions (e.g. </a:t>
            </a:r>
            <a:r>
              <a:rPr lang="en-US" dirty="0" err="1"/>
              <a:t>Omeka</a:t>
            </a:r>
            <a:r>
              <a:rPr lang="en-US" dirty="0"/>
              <a:t>, Collective Access, Collection Space, Open Exhibitions, Pachyderm) and possible integration with </a:t>
            </a:r>
            <a:r>
              <a:rPr lang="en-US" dirty="0" smtClean="0"/>
              <a:t>European </a:t>
            </a:r>
            <a:r>
              <a:rPr lang="en-US" dirty="0"/>
              <a:t>research project EU-LAC-MUSEUMS</a:t>
            </a:r>
          </a:p>
          <a:p>
            <a:r>
              <a:rPr lang="tr-TR" dirty="0"/>
              <a:t>Pr</a:t>
            </a:r>
            <a:r>
              <a:rPr lang="en-US" dirty="0" err="1"/>
              <a:t>oject</a:t>
            </a:r>
            <a:r>
              <a:rPr lang="en-US" dirty="0"/>
              <a:t> Event</a:t>
            </a:r>
            <a:r>
              <a:rPr lang="tr-TR" dirty="0"/>
              <a:t> </a:t>
            </a:r>
            <a:r>
              <a:rPr lang="tr-TR" dirty="0" smtClean="0"/>
              <a:t>4 </a:t>
            </a:r>
            <a:r>
              <a:rPr lang="tr-TR" dirty="0"/>
              <a:t>( </a:t>
            </a:r>
            <a:r>
              <a:rPr lang="tr-TR" dirty="0" err="1"/>
              <a:t>October</a:t>
            </a:r>
            <a:r>
              <a:rPr lang="tr-TR" dirty="0"/>
              <a:t> </a:t>
            </a:r>
            <a:r>
              <a:rPr lang="en-US" dirty="0"/>
              <a:t>2019</a:t>
            </a:r>
            <a:r>
              <a:rPr lang="tr-TR" dirty="0"/>
              <a:t> ) : </a:t>
            </a:r>
            <a:r>
              <a:rPr lang="tr-TR" dirty="0" smtClean="0"/>
              <a:t>F</a:t>
            </a:r>
            <a:r>
              <a:rPr lang="en-US" dirty="0" err="1" smtClean="0"/>
              <a:t>irst</a:t>
            </a:r>
            <a:r>
              <a:rPr lang="en-US" dirty="0" smtClean="0"/>
              <a:t> </a:t>
            </a:r>
            <a:r>
              <a:rPr lang="en-US" dirty="0"/>
              <a:t>survey to assess the </a:t>
            </a:r>
            <a:r>
              <a:rPr lang="en-US" dirty="0" err="1" smtClean="0"/>
              <a:t>achiev</a:t>
            </a:r>
            <a:r>
              <a:rPr lang="tr-TR" dirty="0" smtClean="0"/>
              <a:t>e</a:t>
            </a:r>
            <a:r>
              <a:rPr lang="en-US" dirty="0" err="1" smtClean="0"/>
              <a:t>ment</a:t>
            </a:r>
            <a:r>
              <a:rPr lang="en-US" dirty="0" smtClean="0"/>
              <a:t> </a:t>
            </a:r>
            <a:r>
              <a:rPr lang="en-US" dirty="0"/>
              <a:t>of the objective: Awareness as European citizen. This survey will </a:t>
            </a:r>
            <a:r>
              <a:rPr lang="en-US" dirty="0" smtClean="0"/>
              <a:t>ask</a:t>
            </a:r>
            <a:r>
              <a:rPr lang="tr-TR" dirty="0" smtClean="0"/>
              <a:t> </a:t>
            </a:r>
            <a:r>
              <a:rPr lang="en-US" dirty="0" smtClean="0"/>
              <a:t>pupils </a:t>
            </a:r>
            <a:r>
              <a:rPr lang="en-US" dirty="0"/>
              <a:t>from each participating school involved in the project for their opinion on how European they are. This survey will be repeated twice.</a:t>
            </a:r>
          </a:p>
          <a:p>
            <a:r>
              <a:rPr lang="tr-TR" dirty="0"/>
              <a:t>Pr</a:t>
            </a:r>
            <a:r>
              <a:rPr lang="en-US" dirty="0" err="1"/>
              <a:t>oject</a:t>
            </a:r>
            <a:r>
              <a:rPr lang="en-US" dirty="0"/>
              <a:t> Event</a:t>
            </a:r>
            <a:r>
              <a:rPr lang="tr-TR" dirty="0"/>
              <a:t> </a:t>
            </a:r>
            <a:r>
              <a:rPr lang="tr-TR" dirty="0" smtClean="0"/>
              <a:t>5 </a:t>
            </a:r>
            <a:r>
              <a:rPr lang="tr-TR" dirty="0"/>
              <a:t>( </a:t>
            </a:r>
            <a:r>
              <a:rPr lang="tr-TR" dirty="0" err="1" smtClean="0"/>
              <a:t>December</a:t>
            </a:r>
            <a:r>
              <a:rPr lang="tr-TR" dirty="0" smtClean="0"/>
              <a:t> </a:t>
            </a:r>
            <a:r>
              <a:rPr lang="en-US" dirty="0" smtClean="0"/>
              <a:t>2019</a:t>
            </a:r>
            <a:r>
              <a:rPr lang="tr-TR" dirty="0" smtClean="0"/>
              <a:t> </a:t>
            </a:r>
            <a:r>
              <a:rPr lang="tr-TR" dirty="0"/>
              <a:t>) : </a:t>
            </a:r>
            <a:r>
              <a:rPr lang="en-US" dirty="0" smtClean="0"/>
              <a:t>Announce</a:t>
            </a:r>
            <a:r>
              <a:rPr lang="tr-TR" dirty="0" err="1" smtClean="0"/>
              <a:t>ment</a:t>
            </a:r>
            <a:r>
              <a:rPr lang="tr-TR" dirty="0" smtClean="0"/>
              <a:t> of </a:t>
            </a:r>
            <a:r>
              <a:rPr lang="en-US" dirty="0" smtClean="0"/>
              <a:t>the </a:t>
            </a:r>
            <a:r>
              <a:rPr lang="en-US" dirty="0"/>
              <a:t>winner of the logo competition via eTwinning. Linking the eTwinning page of the project to the school websites of participants.</a:t>
            </a:r>
          </a:p>
          <a:p>
            <a:r>
              <a:rPr lang="en-US" dirty="0" smtClean="0"/>
              <a:t>Short-term </a:t>
            </a:r>
            <a:r>
              <a:rPr lang="en-US" dirty="0"/>
              <a:t>exchanges of groups of </a:t>
            </a:r>
            <a:r>
              <a:rPr lang="en-US" dirty="0" smtClean="0"/>
              <a:t>pupils</a:t>
            </a:r>
            <a:r>
              <a:rPr lang="tr-TR" dirty="0" smtClean="0"/>
              <a:t>( </a:t>
            </a:r>
            <a:r>
              <a:rPr lang="tr-TR" dirty="0" err="1" smtClean="0"/>
              <a:t>January</a:t>
            </a:r>
            <a:r>
              <a:rPr lang="tr-TR" dirty="0" smtClean="0"/>
              <a:t> </a:t>
            </a:r>
            <a:r>
              <a:rPr lang="en-US" dirty="0" smtClean="0"/>
              <a:t>-2020</a:t>
            </a:r>
            <a:r>
              <a:rPr lang="tr-TR" dirty="0" smtClean="0"/>
              <a:t>) : 20 </a:t>
            </a:r>
            <a:r>
              <a:rPr lang="tr-TR" dirty="0" err="1" smtClean="0"/>
              <a:t>students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partner </a:t>
            </a:r>
            <a:r>
              <a:rPr lang="tr-TR" dirty="0" err="1" smtClean="0"/>
              <a:t>countries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come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Turkey</a:t>
            </a:r>
            <a:r>
              <a:rPr lang="tr-TR" dirty="0" smtClean="0"/>
              <a:t> 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theme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visit</a:t>
            </a:r>
            <a:r>
              <a:rPr lang="tr-TR" dirty="0" smtClean="0"/>
              <a:t> is: </a:t>
            </a:r>
            <a:r>
              <a:rPr lang="en-US" dirty="0" smtClean="0"/>
              <a:t> </a:t>
            </a:r>
            <a:r>
              <a:rPr lang="en-US" dirty="0"/>
              <a:t>How to turn objects into exhibits - open air history. Europe is huge, why should museums be small?</a:t>
            </a:r>
          </a:p>
        </p:txBody>
      </p:sp>
    </p:spTree>
    <p:extLst>
      <p:ext uri="{BB962C8B-B14F-4D97-AF65-F5344CB8AC3E}">
        <p14:creationId xmlns:p14="http://schemas.microsoft.com/office/powerpoint/2010/main" val="145893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23081"/>
            <a:ext cx="10515600" cy="575388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dirty="0">
                <a:solidFill>
                  <a:srgbClr val="FF0000"/>
                </a:solidFill>
              </a:rPr>
              <a:t>ACTION PLAN</a:t>
            </a:r>
          </a:p>
          <a:p>
            <a:pPr marL="0" indent="0">
              <a:buNone/>
            </a:pPr>
            <a:r>
              <a:rPr lang="en-US" dirty="0" smtClean="0"/>
              <a:t>Project Event</a:t>
            </a:r>
            <a:r>
              <a:rPr lang="tr-TR" dirty="0" smtClean="0"/>
              <a:t> ( </a:t>
            </a:r>
            <a:r>
              <a:rPr lang="tr-TR" dirty="0" err="1" smtClean="0"/>
              <a:t>January</a:t>
            </a:r>
            <a:r>
              <a:rPr lang="tr-TR" dirty="0" smtClean="0"/>
              <a:t> </a:t>
            </a:r>
            <a:r>
              <a:rPr lang="en-US" dirty="0" smtClean="0"/>
              <a:t>2020</a:t>
            </a:r>
            <a:r>
              <a:rPr lang="tr-TR" dirty="0" smtClean="0"/>
              <a:t> ) : </a:t>
            </a:r>
            <a:r>
              <a:rPr lang="en-US" dirty="0" smtClean="0"/>
              <a:t>Press work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en-US" dirty="0" smtClean="0"/>
              <a:t>local </a:t>
            </a:r>
            <a:r>
              <a:rPr lang="en-US" dirty="0"/>
              <a:t>press and school website</a:t>
            </a:r>
            <a:r>
              <a:rPr lang="en-US" dirty="0" smtClean="0"/>
              <a:t>.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Project Event</a:t>
            </a:r>
            <a:r>
              <a:rPr lang="tr-TR" dirty="0" smtClean="0"/>
              <a:t> ( </a:t>
            </a:r>
            <a:r>
              <a:rPr lang="tr-TR" dirty="0" err="1" smtClean="0"/>
              <a:t>January</a:t>
            </a:r>
            <a:r>
              <a:rPr lang="tr-TR" dirty="0" smtClean="0"/>
              <a:t> </a:t>
            </a:r>
            <a:r>
              <a:rPr lang="en-US" dirty="0" smtClean="0"/>
              <a:t>2020</a:t>
            </a:r>
            <a:r>
              <a:rPr lang="tr-TR" dirty="0" smtClean="0"/>
              <a:t> ) : </a:t>
            </a:r>
            <a:r>
              <a:rPr lang="en-US" dirty="0" smtClean="0"/>
              <a:t>Development </a:t>
            </a:r>
            <a:r>
              <a:rPr lang="en-US" dirty="0"/>
              <a:t>of the texts for the audio guide until April 2020.</a:t>
            </a:r>
          </a:p>
          <a:p>
            <a:pPr marL="0" indent="0">
              <a:buNone/>
            </a:pPr>
            <a:r>
              <a:rPr lang="en-US" dirty="0" smtClean="0"/>
              <a:t>Short-term </a:t>
            </a:r>
            <a:r>
              <a:rPr lang="en-US" dirty="0"/>
              <a:t>exchanges of groups of pupils </a:t>
            </a:r>
            <a:r>
              <a:rPr lang="tr-TR" dirty="0" smtClean="0"/>
              <a:t>( April </a:t>
            </a:r>
            <a:r>
              <a:rPr lang="en-US" dirty="0" smtClean="0"/>
              <a:t>2020</a:t>
            </a:r>
            <a:r>
              <a:rPr lang="tr-TR" dirty="0" smtClean="0"/>
              <a:t>, ITALY ):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theme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visit</a:t>
            </a:r>
            <a:r>
              <a:rPr lang="tr-TR" dirty="0" smtClean="0"/>
              <a:t> is : </a:t>
            </a:r>
            <a:r>
              <a:rPr lang="en-US" dirty="0" smtClean="0"/>
              <a:t> </a:t>
            </a:r>
            <a:r>
              <a:rPr lang="en-US" dirty="0"/>
              <a:t>How to build a historical museum - Migration formed Europe in history and will form it in </a:t>
            </a:r>
            <a:r>
              <a:rPr lang="en-US" dirty="0" smtClean="0"/>
              <a:t>future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Project Event </a:t>
            </a:r>
            <a:r>
              <a:rPr lang="tr-TR" dirty="0" smtClean="0"/>
              <a:t>( April </a:t>
            </a:r>
            <a:r>
              <a:rPr lang="en-US" dirty="0" smtClean="0"/>
              <a:t>2020</a:t>
            </a:r>
            <a:r>
              <a:rPr lang="tr-TR" dirty="0" smtClean="0"/>
              <a:t>):  </a:t>
            </a:r>
            <a:r>
              <a:rPr lang="en-US" dirty="0" err="1" smtClean="0"/>
              <a:t>Finalisation</a:t>
            </a:r>
            <a:r>
              <a:rPr lang="en-US" dirty="0" smtClean="0"/>
              <a:t> </a:t>
            </a:r>
            <a:r>
              <a:rPr lang="en-US" dirty="0"/>
              <a:t>of the texts for the audio guide.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Project Event</a:t>
            </a:r>
            <a:r>
              <a:rPr lang="tr-TR" dirty="0" smtClean="0"/>
              <a:t> ( </a:t>
            </a:r>
            <a:r>
              <a:rPr lang="tr-TR" dirty="0" err="1" smtClean="0"/>
              <a:t>June</a:t>
            </a:r>
            <a:r>
              <a:rPr lang="tr-TR" dirty="0" smtClean="0"/>
              <a:t> </a:t>
            </a:r>
            <a:r>
              <a:rPr lang="en-US" dirty="0" smtClean="0"/>
              <a:t>2020</a:t>
            </a:r>
            <a:r>
              <a:rPr lang="tr-TR" dirty="0" smtClean="0"/>
              <a:t>) : </a:t>
            </a:r>
            <a:r>
              <a:rPr lang="en-US" dirty="0" err="1" smtClean="0"/>
              <a:t>Creati</a:t>
            </a:r>
            <a:r>
              <a:rPr lang="tr-TR" dirty="0" err="1" smtClean="0"/>
              <a:t>ng</a:t>
            </a:r>
            <a:r>
              <a:rPr lang="tr-TR" dirty="0" smtClean="0"/>
              <a:t> </a:t>
            </a:r>
            <a:r>
              <a:rPr lang="en-US" dirty="0" smtClean="0"/>
              <a:t>videos about </a:t>
            </a:r>
            <a:r>
              <a:rPr lang="en-US" dirty="0"/>
              <a:t>the museum </a:t>
            </a:r>
            <a:r>
              <a:rPr lang="en-US" dirty="0" smtClean="0"/>
              <a:t>room</a:t>
            </a:r>
            <a:r>
              <a:rPr lang="tr-TR" dirty="0" smtClean="0"/>
              <a:t>s</a:t>
            </a:r>
            <a:r>
              <a:rPr lang="en-US" dirty="0" smtClean="0"/>
              <a:t> </a:t>
            </a:r>
            <a:r>
              <a:rPr lang="en-US" dirty="0"/>
              <a:t>and room </a:t>
            </a:r>
            <a:r>
              <a:rPr lang="en-US" dirty="0" err="1" smtClean="0"/>
              <a:t>guid</a:t>
            </a:r>
            <a:r>
              <a:rPr lang="tr-TR" dirty="0" smtClean="0"/>
              <a:t>an</a:t>
            </a:r>
            <a:r>
              <a:rPr lang="en-US" dirty="0" err="1" smtClean="0"/>
              <a:t>ce</a:t>
            </a:r>
            <a:r>
              <a:rPr lang="en-US" dirty="0"/>
              <a:t>. </a:t>
            </a:r>
            <a:r>
              <a:rPr lang="en-US" dirty="0" smtClean="0"/>
              <a:t>Upload</a:t>
            </a:r>
            <a:r>
              <a:rPr lang="tr-TR" dirty="0" err="1" smtClean="0"/>
              <a:t>ing</a:t>
            </a:r>
            <a:r>
              <a:rPr lang="en-US" dirty="0" smtClean="0"/>
              <a:t> the </a:t>
            </a:r>
            <a:r>
              <a:rPr lang="en-US" dirty="0"/>
              <a:t>videos </a:t>
            </a:r>
            <a:r>
              <a:rPr lang="tr-TR" dirty="0" smtClean="0"/>
              <a:t>on</a:t>
            </a:r>
            <a:r>
              <a:rPr lang="en-US" dirty="0" smtClean="0"/>
              <a:t>to </a:t>
            </a:r>
            <a:r>
              <a:rPr lang="en-US" dirty="0"/>
              <a:t>eTwinning. Creation of a tool-box for museum creation.</a:t>
            </a:r>
          </a:p>
          <a:p>
            <a:pPr marL="0" indent="0">
              <a:buNone/>
            </a:pPr>
            <a:r>
              <a:rPr lang="en-US" dirty="0" smtClean="0"/>
              <a:t>Project Event</a:t>
            </a:r>
            <a:r>
              <a:rPr lang="tr-TR" dirty="0" smtClean="0"/>
              <a:t> ( </a:t>
            </a:r>
            <a:r>
              <a:rPr lang="tr-TR" dirty="0" err="1" smtClean="0"/>
              <a:t>June</a:t>
            </a:r>
            <a:r>
              <a:rPr lang="tr-TR" dirty="0" smtClean="0"/>
              <a:t> </a:t>
            </a:r>
            <a:r>
              <a:rPr lang="en-US" dirty="0" smtClean="0"/>
              <a:t>2020</a:t>
            </a:r>
            <a:r>
              <a:rPr lang="tr-TR" dirty="0" smtClean="0"/>
              <a:t>) :  </a:t>
            </a:r>
            <a:r>
              <a:rPr lang="en-US" dirty="0" smtClean="0"/>
              <a:t>Press </a:t>
            </a:r>
            <a:r>
              <a:rPr lang="en-US" dirty="0"/>
              <a:t>Work: Interim report for the press</a:t>
            </a:r>
            <a:r>
              <a:rPr lang="en-US" dirty="0" smtClean="0"/>
              <a:t>.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242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23081"/>
            <a:ext cx="10515600" cy="575388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dirty="0">
                <a:solidFill>
                  <a:srgbClr val="FF0000"/>
                </a:solidFill>
              </a:rPr>
              <a:t>ACTION PLAN</a:t>
            </a:r>
          </a:p>
          <a:p>
            <a:pPr marL="0" indent="0">
              <a:buNone/>
            </a:pPr>
            <a:r>
              <a:rPr lang="en-US" dirty="0" smtClean="0"/>
              <a:t>Project Event</a:t>
            </a:r>
            <a:r>
              <a:rPr lang="tr-TR" dirty="0" smtClean="0"/>
              <a:t> (</a:t>
            </a:r>
            <a:r>
              <a:rPr lang="en-US" dirty="0" smtClean="0"/>
              <a:t> </a:t>
            </a:r>
            <a:r>
              <a:rPr lang="tr-TR" dirty="0" err="1" smtClean="0"/>
              <a:t>September</a:t>
            </a:r>
            <a:r>
              <a:rPr lang="tr-TR" dirty="0" smtClean="0"/>
              <a:t> </a:t>
            </a:r>
            <a:r>
              <a:rPr lang="en-US" dirty="0" smtClean="0"/>
              <a:t>2020</a:t>
            </a:r>
            <a:r>
              <a:rPr lang="tr-TR" dirty="0" smtClean="0"/>
              <a:t> ) : O</a:t>
            </a:r>
            <a:r>
              <a:rPr lang="en-US" dirty="0" smtClean="0"/>
              <a:t>ne-day </a:t>
            </a:r>
            <a:r>
              <a:rPr lang="en-US" dirty="0"/>
              <a:t>digitalization workshop </a:t>
            </a:r>
            <a:r>
              <a:rPr lang="tr-TR" dirty="0" err="1" smtClean="0"/>
              <a:t>for</a:t>
            </a:r>
            <a:r>
              <a:rPr lang="tr-TR" dirty="0" smtClean="0"/>
              <a:t> partner </a:t>
            </a:r>
            <a:r>
              <a:rPr lang="tr-TR" dirty="0" err="1" smtClean="0"/>
              <a:t>countries</a:t>
            </a:r>
            <a:r>
              <a:rPr lang="tr-TR" dirty="0" smtClean="0"/>
              <a:t>’</a:t>
            </a:r>
            <a:r>
              <a:rPr lang="en-US" dirty="0" smtClean="0"/>
              <a:t> </a:t>
            </a:r>
            <a:r>
              <a:rPr lang="en-US" dirty="0"/>
              <a:t>pupils</a:t>
            </a:r>
          </a:p>
          <a:p>
            <a:pPr marL="0" indent="0">
              <a:buNone/>
            </a:pPr>
            <a:r>
              <a:rPr lang="en-US" dirty="0" smtClean="0"/>
              <a:t>Project Event</a:t>
            </a:r>
            <a:r>
              <a:rPr lang="tr-TR" dirty="0" smtClean="0"/>
              <a:t> </a:t>
            </a:r>
            <a:r>
              <a:rPr lang="en-US" dirty="0" smtClean="0"/>
              <a:t> </a:t>
            </a:r>
            <a:r>
              <a:rPr lang="tr-TR" dirty="0" smtClean="0"/>
              <a:t>( </a:t>
            </a:r>
            <a:r>
              <a:rPr lang="tr-TR" dirty="0" err="1" smtClean="0"/>
              <a:t>September</a:t>
            </a:r>
            <a:r>
              <a:rPr lang="tr-TR" dirty="0" smtClean="0"/>
              <a:t> </a:t>
            </a:r>
            <a:r>
              <a:rPr lang="en-US" dirty="0" smtClean="0"/>
              <a:t>2020</a:t>
            </a:r>
            <a:r>
              <a:rPr lang="tr-TR" dirty="0" smtClean="0"/>
              <a:t> )</a:t>
            </a:r>
            <a:r>
              <a:rPr lang="en-US" dirty="0" smtClean="0"/>
              <a:t>:</a:t>
            </a:r>
            <a:r>
              <a:rPr lang="tr-TR" dirty="0" smtClean="0"/>
              <a:t> S</a:t>
            </a:r>
            <a:r>
              <a:rPr lang="en-US" dirty="0" err="1" smtClean="0"/>
              <a:t>etup</a:t>
            </a:r>
            <a:r>
              <a:rPr lang="en-US" dirty="0" smtClean="0"/>
              <a:t> </a:t>
            </a:r>
            <a:r>
              <a:rPr lang="tr-TR" dirty="0" smtClean="0"/>
              <a:t>of</a:t>
            </a:r>
            <a:r>
              <a:rPr lang="en-US" dirty="0" smtClean="0"/>
              <a:t> </a:t>
            </a:r>
            <a:r>
              <a:rPr lang="en-US" dirty="0"/>
              <a:t>the virtual museum, preparing the one-day workshop to integrate the </a:t>
            </a:r>
            <a:r>
              <a:rPr lang="en-US" dirty="0" smtClean="0"/>
              <a:t>diff</a:t>
            </a:r>
            <a:r>
              <a:rPr lang="tr-TR" dirty="0" smtClean="0"/>
              <a:t>e</a:t>
            </a:r>
            <a:r>
              <a:rPr lang="en-US" dirty="0" smtClean="0"/>
              <a:t>rent </a:t>
            </a:r>
            <a:r>
              <a:rPr lang="en-US" dirty="0"/>
              <a:t>local museums into an interconnected virtual museum.</a:t>
            </a:r>
          </a:p>
          <a:p>
            <a:pPr marL="0" indent="0">
              <a:buNone/>
            </a:pPr>
            <a:r>
              <a:rPr lang="en-US" dirty="0" smtClean="0"/>
              <a:t>Short-term </a:t>
            </a:r>
            <a:r>
              <a:rPr lang="en-US" dirty="0"/>
              <a:t>exchanges of groups of </a:t>
            </a:r>
            <a:r>
              <a:rPr lang="en-US" dirty="0" smtClean="0"/>
              <a:t>pupils</a:t>
            </a:r>
            <a:r>
              <a:rPr lang="tr-TR" dirty="0" smtClean="0"/>
              <a:t> (</a:t>
            </a:r>
            <a:r>
              <a:rPr lang="tr-TR" dirty="0" err="1" smtClean="0"/>
              <a:t>October</a:t>
            </a:r>
            <a:r>
              <a:rPr lang="tr-TR" dirty="0" smtClean="0"/>
              <a:t> </a:t>
            </a:r>
            <a:r>
              <a:rPr lang="en-US" dirty="0" smtClean="0"/>
              <a:t>2020</a:t>
            </a:r>
            <a:r>
              <a:rPr lang="tr-TR" dirty="0" smtClean="0"/>
              <a:t>, GREECE) 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theme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 </a:t>
            </a:r>
            <a:r>
              <a:rPr lang="tr-TR" dirty="0" err="1" smtClean="0"/>
              <a:t>visit</a:t>
            </a:r>
            <a:r>
              <a:rPr lang="tr-TR" dirty="0" smtClean="0"/>
              <a:t> is: </a:t>
            </a:r>
            <a:r>
              <a:rPr lang="en-US" dirty="0" smtClean="0"/>
              <a:t>How </a:t>
            </a:r>
            <a:r>
              <a:rPr lang="en-US" dirty="0"/>
              <a:t>to build a folkloric museum - Europe is about people! Everyone is a fragment of one Europe.</a:t>
            </a:r>
          </a:p>
          <a:p>
            <a:pPr marL="0" indent="0">
              <a:buNone/>
            </a:pPr>
            <a:r>
              <a:rPr lang="en-US" dirty="0" smtClean="0"/>
              <a:t>Project Event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(</a:t>
            </a:r>
            <a:r>
              <a:rPr lang="tr-TR" dirty="0" err="1" smtClean="0">
                <a:sym typeface="Wingdings" panose="05000000000000000000" pitchFamily="2" charset="2"/>
              </a:rPr>
              <a:t>November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en-US" dirty="0" smtClean="0"/>
              <a:t>2020</a:t>
            </a:r>
            <a:r>
              <a:rPr lang="tr-TR" dirty="0" smtClean="0"/>
              <a:t>) :  </a:t>
            </a:r>
            <a:r>
              <a:rPr lang="en-US" dirty="0" smtClean="0"/>
              <a:t>Sending </a:t>
            </a:r>
            <a:r>
              <a:rPr lang="en-US" dirty="0"/>
              <a:t>of photo </a:t>
            </a:r>
            <a:r>
              <a:rPr lang="en-US" dirty="0" smtClean="0"/>
              <a:t>series </a:t>
            </a:r>
            <a:r>
              <a:rPr lang="en-US" dirty="0"/>
              <a:t>of the virtual museum </a:t>
            </a:r>
            <a:r>
              <a:rPr lang="en-US" dirty="0" smtClean="0"/>
              <a:t>tours </a:t>
            </a:r>
            <a:r>
              <a:rPr lang="en-US" dirty="0"/>
              <a:t>to the Austrian </a:t>
            </a:r>
            <a:r>
              <a:rPr lang="en-US" dirty="0" smtClean="0"/>
              <a:t>partner</a:t>
            </a:r>
            <a:r>
              <a:rPr lang="tr-TR" dirty="0" smtClean="0"/>
              <a:t>; </a:t>
            </a:r>
            <a:r>
              <a:rPr lang="tr-TR" dirty="0" err="1" smtClean="0"/>
              <a:t>the</a:t>
            </a:r>
            <a:r>
              <a:rPr lang="en-US" dirty="0" smtClean="0"/>
              <a:t> start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core </a:t>
            </a:r>
            <a:r>
              <a:rPr lang="en-US" dirty="0"/>
              <a:t>of the digital </a:t>
            </a:r>
            <a:r>
              <a:rPr lang="en-US" dirty="0" smtClean="0"/>
              <a:t>present</a:t>
            </a:r>
            <a:r>
              <a:rPr lang="tr-TR" dirty="0" err="1" smtClean="0"/>
              <a:t>ation</a:t>
            </a:r>
            <a:r>
              <a:rPr lang="tr-TR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Project Event</a:t>
            </a:r>
            <a:r>
              <a:rPr lang="tr-TR" dirty="0" smtClean="0"/>
              <a:t> ( </a:t>
            </a:r>
            <a:r>
              <a:rPr lang="tr-TR" dirty="0" err="1" smtClean="0"/>
              <a:t>November</a:t>
            </a:r>
            <a:r>
              <a:rPr lang="tr-TR" dirty="0" smtClean="0"/>
              <a:t> </a:t>
            </a:r>
            <a:r>
              <a:rPr lang="en-US" dirty="0" smtClean="0"/>
              <a:t>2020</a:t>
            </a:r>
            <a:r>
              <a:rPr lang="tr-TR" dirty="0" smtClean="0"/>
              <a:t>) : </a:t>
            </a:r>
            <a:r>
              <a:rPr lang="en-US" dirty="0" smtClean="0"/>
              <a:t>Start </a:t>
            </a:r>
            <a:r>
              <a:rPr lang="en-US" dirty="0"/>
              <a:t>of model building of the museum rooms. </a:t>
            </a:r>
            <a:r>
              <a:rPr lang="tr-TR" dirty="0" smtClean="0"/>
              <a:t>P</a:t>
            </a:r>
            <a:r>
              <a:rPr lang="en-US" dirty="0" err="1" smtClean="0"/>
              <a:t>roduc</a:t>
            </a:r>
            <a:r>
              <a:rPr lang="tr-TR" dirty="0" err="1" smtClean="0"/>
              <a:t>ing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miniature model of </a:t>
            </a:r>
            <a:r>
              <a:rPr lang="en-US" dirty="0" smtClean="0"/>
              <a:t>the </a:t>
            </a:r>
            <a:r>
              <a:rPr lang="en-US" dirty="0"/>
              <a:t>museum </a:t>
            </a:r>
            <a:r>
              <a:rPr lang="en-US" dirty="0" smtClean="0"/>
              <a:t>room</a:t>
            </a:r>
            <a:r>
              <a:rPr lang="tr-TR" dirty="0" smtClean="0"/>
              <a:t>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60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23081"/>
            <a:ext cx="10515600" cy="57538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>
                <a:solidFill>
                  <a:srgbClr val="FF0000"/>
                </a:solidFill>
              </a:rPr>
              <a:t>ACTION PLAN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sz="3600" dirty="0" smtClean="0"/>
              <a:t>Short-term </a:t>
            </a:r>
            <a:r>
              <a:rPr lang="en-US" sz="3600" dirty="0"/>
              <a:t>exchanges of groups of pupils </a:t>
            </a:r>
            <a:r>
              <a:rPr lang="tr-TR" sz="3600" dirty="0" smtClean="0"/>
              <a:t>( April 2</a:t>
            </a:r>
            <a:r>
              <a:rPr lang="en-US" sz="3600" dirty="0" smtClean="0"/>
              <a:t>021</a:t>
            </a:r>
            <a:r>
              <a:rPr lang="tr-TR" sz="3600" dirty="0" smtClean="0"/>
              <a:t>, </a:t>
            </a:r>
            <a:r>
              <a:rPr lang="tr-TR" sz="3600" dirty="0" err="1" smtClean="0"/>
              <a:t>Austria</a:t>
            </a:r>
            <a:r>
              <a:rPr lang="tr-TR" sz="3600" dirty="0" smtClean="0"/>
              <a:t> ) : </a:t>
            </a:r>
            <a:r>
              <a:rPr lang="en-US" sz="3600" dirty="0" smtClean="0"/>
              <a:t>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theme</a:t>
            </a:r>
            <a:r>
              <a:rPr lang="tr-TR" sz="3600" dirty="0" smtClean="0"/>
              <a:t> of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visit</a:t>
            </a:r>
            <a:r>
              <a:rPr lang="tr-TR" sz="3600" dirty="0" smtClean="0"/>
              <a:t> is : </a:t>
            </a:r>
            <a:r>
              <a:rPr lang="en-US" sz="3600" dirty="0" smtClean="0"/>
              <a:t>Facets </a:t>
            </a:r>
            <a:r>
              <a:rPr lang="en-US" sz="3600" dirty="0"/>
              <a:t>of Europe in virtual space - the cultural heritage of our youth in virtual space </a:t>
            </a:r>
            <a:endParaRPr lang="tr-TR" sz="3600" dirty="0" smtClean="0"/>
          </a:p>
          <a:p>
            <a:pPr marL="0" indent="0">
              <a:buNone/>
            </a:pPr>
            <a:r>
              <a:rPr lang="en-US" sz="3600" dirty="0" smtClean="0"/>
              <a:t>Short-term </a:t>
            </a:r>
            <a:r>
              <a:rPr lang="en-US" sz="3600" dirty="0"/>
              <a:t>exchanges of groups of pupils </a:t>
            </a:r>
            <a:r>
              <a:rPr lang="tr-TR" sz="3600" dirty="0" smtClean="0"/>
              <a:t>( May </a:t>
            </a:r>
            <a:r>
              <a:rPr lang="en-US" sz="3600" dirty="0" smtClean="0"/>
              <a:t>2021</a:t>
            </a:r>
            <a:r>
              <a:rPr lang="tr-TR" sz="3600" dirty="0" smtClean="0"/>
              <a:t>, Germany) </a:t>
            </a:r>
            <a:r>
              <a:rPr lang="tr-TR" sz="3600" dirty="0"/>
              <a:t>: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theme</a:t>
            </a:r>
            <a:r>
              <a:rPr lang="tr-TR" sz="3600" dirty="0"/>
              <a:t> of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visit</a:t>
            </a:r>
            <a:r>
              <a:rPr lang="tr-TR" sz="3600" dirty="0"/>
              <a:t> is : </a:t>
            </a:r>
            <a:r>
              <a:rPr lang="en-US" sz="3600" dirty="0" smtClean="0"/>
              <a:t>Museums </a:t>
            </a:r>
            <a:r>
              <a:rPr lang="en-US" sz="3600" dirty="0"/>
              <a:t>are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en-US" sz="3600" dirty="0" smtClean="0"/>
              <a:t>memory </a:t>
            </a:r>
            <a:r>
              <a:rPr lang="en-US" sz="3600" dirty="0"/>
              <a:t>- What does tomorrow's memory look </a:t>
            </a:r>
            <a:r>
              <a:rPr lang="en-US" sz="3600" dirty="0" smtClean="0"/>
              <a:t>like?</a:t>
            </a:r>
            <a:endParaRPr lang="tr-TR" sz="3600" dirty="0" smtClean="0"/>
          </a:p>
          <a:p>
            <a:pPr marL="0" indent="0">
              <a:buNone/>
            </a:pPr>
            <a:r>
              <a:rPr lang="en-US" sz="3600" dirty="0" smtClean="0"/>
              <a:t>Project Event</a:t>
            </a:r>
            <a:r>
              <a:rPr lang="tr-TR" sz="3600" dirty="0" smtClean="0"/>
              <a:t> (</a:t>
            </a:r>
            <a:r>
              <a:rPr lang="tr-TR" sz="3600" dirty="0" err="1" smtClean="0"/>
              <a:t>June</a:t>
            </a:r>
            <a:r>
              <a:rPr lang="tr-TR" sz="3600" dirty="0" smtClean="0"/>
              <a:t> </a:t>
            </a:r>
            <a:r>
              <a:rPr lang="en-US" sz="3600" dirty="0" smtClean="0"/>
              <a:t>2021</a:t>
            </a:r>
            <a:r>
              <a:rPr lang="tr-TR" sz="3600" dirty="0" smtClean="0"/>
              <a:t>) :  </a:t>
            </a:r>
            <a:r>
              <a:rPr lang="en-US" sz="3600" dirty="0" smtClean="0"/>
              <a:t>Final </a:t>
            </a:r>
            <a:r>
              <a:rPr lang="en-US" sz="3600" dirty="0"/>
              <a:t>report for the press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9743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802</Words>
  <Application>Microsoft Office PowerPoint</Application>
  <PresentationFormat>Geniş ekran</PresentationFormat>
  <Paragraphs>44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Teması</vt:lpstr>
      <vt:lpstr>PowerPoint Sunusu</vt:lpstr>
      <vt:lpstr>PROJECT IDENTITY</vt:lpstr>
      <vt:lpstr>PowerPoint Sunusu</vt:lpstr>
      <vt:lpstr>Project Activities 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28</cp:revision>
  <dcterms:created xsi:type="dcterms:W3CDTF">2019-10-21T16:25:34Z</dcterms:created>
  <dcterms:modified xsi:type="dcterms:W3CDTF">2019-10-23T18:03:58Z</dcterms:modified>
</cp:coreProperties>
</file>