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notesMasterIdLst>
    <p:notesMasterId r:id="rId15"/>
  </p:notesMasterIdLst>
  <p:sldIdLst>
    <p:sldId id="275" r:id="rId2"/>
    <p:sldId id="257" r:id="rId3"/>
    <p:sldId id="256" r:id="rId4"/>
    <p:sldId id="263" r:id="rId5"/>
    <p:sldId id="273" r:id="rId6"/>
    <p:sldId id="277" r:id="rId7"/>
    <p:sldId id="274" r:id="rId8"/>
    <p:sldId id="269" r:id="rId9"/>
    <p:sldId id="258" r:id="rId10"/>
    <p:sldId id="262" r:id="rId11"/>
    <p:sldId id="261" r:id="rId12"/>
    <p:sldId id="266" r:id="rId13"/>
    <p:sldId id="268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3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9F261-CEDD-4352-8A99-F0CC38C5E30F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AF197-A745-468B-8D93-490560D6AE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752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AF197-A745-468B-8D93-490560D6AE12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488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3818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494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272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8794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1193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7232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12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3051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532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1729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808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087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125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74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135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5550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802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5640471-9ADF-4AA8-AAA6-D96D9D392B2B}" type="datetimeFigureOut">
              <a:rPr lang="tr-TR" smtClean="0"/>
              <a:t>21.01.2020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29E122B-D3CD-448B-8C92-A875F718FE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7953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504" y="591855"/>
            <a:ext cx="8639033" cy="228782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273" y="3408224"/>
            <a:ext cx="8362264" cy="173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PIZZA</a:t>
            </a:r>
            <a:endParaRPr lang="tr-TR" sz="8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tr-TR" dirty="0"/>
          </a:p>
          <a:p>
            <a:pPr marL="0" indent="0">
              <a:buNone/>
            </a:pPr>
            <a:r>
              <a:rPr lang="en-US" sz="4400" dirty="0"/>
              <a:t>The </a:t>
            </a:r>
            <a:r>
              <a:rPr lang="en-US" sz="4400" b="1" dirty="0"/>
              <a:t>history</a:t>
            </a:r>
            <a:r>
              <a:rPr lang="en-US" sz="4400" dirty="0"/>
              <a:t> of </a:t>
            </a:r>
            <a:r>
              <a:rPr lang="en-US" sz="4400" b="1" dirty="0"/>
              <a:t>pizza</a:t>
            </a:r>
            <a:r>
              <a:rPr lang="en-US" sz="4400" dirty="0"/>
              <a:t> </a:t>
            </a:r>
            <a:r>
              <a:rPr lang="en-US" sz="4400" dirty="0" smtClean="0"/>
              <a:t>begins</a:t>
            </a:r>
            <a:r>
              <a:rPr lang="tr-TR" sz="4400" dirty="0" smtClean="0"/>
              <a:t> </a:t>
            </a:r>
            <a:r>
              <a:rPr lang="tr-TR" sz="4400" dirty="0" err="1" smtClean="0"/>
              <a:t>with</a:t>
            </a:r>
            <a:r>
              <a:rPr lang="en-US" sz="4400" dirty="0" smtClean="0"/>
              <a:t> </a:t>
            </a:r>
            <a:r>
              <a:rPr lang="en-US" sz="4400" dirty="0"/>
              <a:t>various ancient </a:t>
            </a:r>
            <a:r>
              <a:rPr lang="en-US" sz="4400" dirty="0" smtClean="0"/>
              <a:t>cultures</a:t>
            </a:r>
            <a:r>
              <a:rPr lang="tr-TR" sz="4400" dirty="0" smtClean="0"/>
              <a:t>’</a:t>
            </a:r>
            <a:r>
              <a:rPr lang="en-US" sz="4400" dirty="0" smtClean="0"/>
              <a:t> </a:t>
            </a:r>
            <a:r>
              <a:rPr lang="en-US" sz="4400" dirty="0" err="1" smtClean="0"/>
              <a:t>produc</a:t>
            </a:r>
            <a:r>
              <a:rPr lang="tr-TR" sz="4400" dirty="0" err="1" smtClean="0"/>
              <a:t>ing</a:t>
            </a:r>
            <a:r>
              <a:rPr lang="en-US" sz="4400" dirty="0" smtClean="0"/>
              <a:t> </a:t>
            </a:r>
            <a:r>
              <a:rPr lang="en-US" sz="4400" dirty="0"/>
              <a:t>basic flatbreads with several toppings. ... The word </a:t>
            </a:r>
            <a:r>
              <a:rPr lang="en-US" sz="4400" b="1" dirty="0"/>
              <a:t>pizza</a:t>
            </a:r>
            <a:r>
              <a:rPr lang="en-US" sz="4400" dirty="0"/>
              <a:t> was first documented in A.D. 997 in Gaeta and successively in different parts of Central and Southern Italy.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73503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  </a:t>
            </a:r>
            <a:r>
              <a:rPr lang="tr-TR" sz="5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THESE ?</a:t>
            </a:r>
            <a:endParaRPr lang="tr-TR" sz="54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4400" dirty="0" err="1"/>
              <a:t>Mandabatmaz</a:t>
            </a:r>
            <a:r>
              <a:rPr lang="tr-TR" sz="4400" dirty="0"/>
              <a:t> </a:t>
            </a:r>
            <a:endParaRPr lang="tr-TR" sz="4400" dirty="0" smtClean="0"/>
          </a:p>
          <a:p>
            <a:r>
              <a:rPr lang="tr-TR" sz="4400" dirty="0" smtClean="0"/>
              <a:t>Mehmet </a:t>
            </a:r>
            <a:r>
              <a:rPr lang="tr-TR" sz="4400" dirty="0"/>
              <a:t>Efendi </a:t>
            </a:r>
            <a:endParaRPr lang="tr-TR" sz="4400" dirty="0" smtClean="0"/>
          </a:p>
          <a:p>
            <a:r>
              <a:rPr lang="tr-TR" sz="4400" dirty="0" smtClean="0"/>
              <a:t>Orhan </a:t>
            </a:r>
            <a:r>
              <a:rPr lang="tr-TR" sz="4400" dirty="0"/>
              <a:t>Efendi </a:t>
            </a:r>
          </a:p>
          <a:p>
            <a:r>
              <a:rPr lang="tr-TR" sz="4400" dirty="0" smtClean="0"/>
              <a:t>Hacı </a:t>
            </a:r>
            <a:r>
              <a:rPr lang="tr-TR" sz="4400" dirty="0"/>
              <a:t>Şerafettin Gümülcine</a:t>
            </a:r>
          </a:p>
          <a:p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35641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353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3048000" y="-310485"/>
            <a:ext cx="6096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sz="3600" dirty="0" smtClean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DADADA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endParaRPr lang="tr-TR" sz="36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DADADA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r>
              <a:rPr lang="en-US" sz="36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Turkish </a:t>
            </a:r>
            <a:r>
              <a:rPr lang="en-US" sz="36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coffee is one of the oldest methods of coffee preparation and cooking since the Ottoman Empire which has an important place in Turkish culture. It has a unique identity and tradition with its unique taste, foam, smell, presentation style. It is the only type of coffee served with grounds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38620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tr-TR" dirty="0" err="1" smtClean="0"/>
              <a:t>Yes</a:t>
            </a:r>
            <a:r>
              <a:rPr lang="tr-TR" dirty="0" smtClean="0"/>
              <a:t> </a:t>
            </a:r>
            <a:r>
              <a:rPr lang="tr-TR" dirty="0" err="1" smtClean="0"/>
              <a:t>Dear</a:t>
            </a:r>
            <a:r>
              <a:rPr lang="tr-TR" dirty="0" smtClean="0"/>
              <a:t> Kids;</a:t>
            </a:r>
          </a:p>
          <a:p>
            <a:pPr marL="36900" indent="0">
              <a:buNone/>
            </a:pPr>
            <a:r>
              <a:rPr lang="tr-TR" dirty="0" err="1" smtClean="0"/>
              <a:t>Today</a:t>
            </a:r>
            <a:r>
              <a:rPr lang="tr-TR" dirty="0" smtClean="0"/>
              <a:t> </a:t>
            </a:r>
            <a:r>
              <a:rPr lang="tr-TR" dirty="0" err="1" smtClean="0"/>
              <a:t>there</a:t>
            </a:r>
            <a:r>
              <a:rPr lang="tr-TR" dirty="0" smtClean="0"/>
              <a:t> </a:t>
            </a:r>
            <a:r>
              <a:rPr lang="tr-TR" dirty="0" err="1" smtClean="0"/>
              <a:t>may</a:t>
            </a:r>
            <a:r>
              <a:rPr lang="tr-TR" dirty="0" smtClean="0"/>
              <a:t> not be </a:t>
            </a:r>
            <a:r>
              <a:rPr lang="tr-TR" dirty="0" err="1" smtClean="0"/>
              <a:t>anyone</a:t>
            </a:r>
            <a:r>
              <a:rPr lang="tr-TR" dirty="0" smtClean="0"/>
              <a:t> </a:t>
            </a:r>
            <a:r>
              <a:rPr lang="tr-TR" dirty="0" err="1" smtClean="0"/>
              <a:t>who</a:t>
            </a:r>
            <a:r>
              <a:rPr lang="tr-TR" dirty="0" smtClean="0"/>
              <a:t> do not </a:t>
            </a:r>
            <a:r>
              <a:rPr lang="tr-TR" dirty="0" err="1" smtClean="0"/>
              <a:t>know</a:t>
            </a:r>
            <a:r>
              <a:rPr lang="tr-TR" dirty="0" smtClean="0"/>
              <a:t> </a:t>
            </a:r>
            <a:r>
              <a:rPr lang="tr-TR" dirty="0" err="1" smtClean="0"/>
              <a:t>German</a:t>
            </a:r>
            <a:r>
              <a:rPr lang="tr-TR" dirty="0" smtClean="0"/>
              <a:t> </a:t>
            </a:r>
            <a:r>
              <a:rPr lang="tr-TR" dirty="0" err="1" smtClean="0"/>
              <a:t>Bethoven</a:t>
            </a:r>
            <a:r>
              <a:rPr lang="tr-TR" dirty="0" smtClean="0"/>
              <a:t>, </a:t>
            </a:r>
            <a:r>
              <a:rPr lang="tr-TR" dirty="0" err="1" smtClean="0"/>
              <a:t>Austrian</a:t>
            </a:r>
            <a:r>
              <a:rPr lang="tr-TR" dirty="0" smtClean="0"/>
              <a:t> Salzburg, </a:t>
            </a:r>
            <a:r>
              <a:rPr lang="tr-TR" dirty="0" err="1" smtClean="0"/>
              <a:t>Italian</a:t>
            </a:r>
            <a:r>
              <a:rPr lang="tr-TR" dirty="0" smtClean="0"/>
              <a:t> pizza, </a:t>
            </a:r>
            <a:r>
              <a:rPr lang="tr-TR" dirty="0" err="1" smtClean="0"/>
              <a:t>Greek</a:t>
            </a:r>
            <a:r>
              <a:rPr lang="tr-TR" dirty="0" smtClean="0"/>
              <a:t> </a:t>
            </a:r>
            <a:r>
              <a:rPr lang="tr-TR" dirty="0" err="1" smtClean="0"/>
              <a:t>mithology</a:t>
            </a:r>
            <a:r>
              <a:rPr lang="tr-TR" dirty="0" smtClean="0"/>
              <a:t>,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coffee</a:t>
            </a:r>
            <a:r>
              <a:rPr lang="tr-TR" dirty="0" smtClean="0"/>
              <a:t> . </a:t>
            </a:r>
            <a:r>
              <a:rPr lang="tr-TR" dirty="0" err="1" smtClean="0"/>
              <a:t>Although</a:t>
            </a:r>
            <a:r>
              <a:rPr lang="tr-TR" dirty="0" smtClean="0"/>
              <a:t>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those</a:t>
            </a:r>
            <a:r>
              <a:rPr lang="tr-TR" dirty="0" smtClean="0"/>
              <a:t> </a:t>
            </a:r>
            <a:r>
              <a:rPr lang="tr-TR" dirty="0" err="1" smtClean="0"/>
              <a:t>cultural</a:t>
            </a:r>
            <a:r>
              <a:rPr lang="tr-TR" dirty="0" smtClean="0"/>
              <a:t> </a:t>
            </a:r>
            <a:r>
              <a:rPr lang="tr-TR" dirty="0" err="1" smtClean="0"/>
              <a:t>significances</a:t>
            </a:r>
            <a:r>
              <a:rPr lang="tr-TR" dirty="0" smtClean="0"/>
              <a:t> </a:t>
            </a:r>
            <a:r>
              <a:rPr lang="tr-TR" dirty="0" err="1" smtClean="0"/>
              <a:t>were</a:t>
            </a:r>
            <a:r>
              <a:rPr lang="tr-TR" dirty="0" smtClean="0"/>
              <a:t> </a:t>
            </a:r>
            <a:r>
              <a:rPr lang="tr-TR" dirty="0" err="1" smtClean="0"/>
              <a:t>born</a:t>
            </a:r>
            <a:r>
              <a:rPr lang="tr-TR" dirty="0" smtClean="0"/>
              <a:t> </a:t>
            </a:r>
            <a:r>
              <a:rPr lang="tr-TR" dirty="0" err="1" smtClean="0"/>
              <a:t>within</a:t>
            </a:r>
            <a:r>
              <a:rPr lang="tr-TR" dirty="0" smtClean="0"/>
              <a:t>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own</a:t>
            </a:r>
            <a:r>
              <a:rPr lang="tr-TR" dirty="0" smtClean="0"/>
              <a:t> </a:t>
            </a:r>
            <a:r>
              <a:rPr lang="tr-TR" dirty="0" err="1" smtClean="0"/>
              <a:t>nations</a:t>
            </a:r>
            <a:r>
              <a:rPr lang="tr-TR" dirty="0" smtClean="0"/>
              <a:t> , </a:t>
            </a:r>
            <a:r>
              <a:rPr lang="tr-TR" dirty="0" err="1" smtClean="0"/>
              <a:t>they</a:t>
            </a:r>
            <a:r>
              <a:rPr lang="tr-TR" dirty="0" smtClean="0"/>
              <a:t> 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now</a:t>
            </a:r>
            <a:r>
              <a:rPr lang="tr-TR" dirty="0" smtClean="0"/>
              <a:t> </a:t>
            </a:r>
            <a:r>
              <a:rPr lang="tr-TR" dirty="0" err="1" smtClean="0"/>
              <a:t>being</a:t>
            </a:r>
            <a:r>
              <a:rPr lang="tr-TR" dirty="0" smtClean="0"/>
              <a:t> </a:t>
            </a:r>
            <a:r>
              <a:rPr lang="tr-TR" dirty="0" err="1" smtClean="0"/>
              <a:t>internationally</a:t>
            </a:r>
            <a:r>
              <a:rPr lang="tr-TR" dirty="0" smtClean="0"/>
              <a:t> </a:t>
            </a:r>
            <a:r>
              <a:rPr lang="tr-TR" dirty="0" err="1" smtClean="0"/>
              <a:t>shared</a:t>
            </a:r>
            <a:r>
              <a:rPr lang="tr-TR" dirty="0" smtClean="0"/>
              <a:t>.</a:t>
            </a:r>
          </a:p>
          <a:p>
            <a:pPr marL="36900" indent="0">
              <a:buNone/>
            </a:pPr>
            <a:r>
              <a:rPr lang="tr-TR" dirty="0" err="1" smtClean="0"/>
              <a:t>That’s</a:t>
            </a:r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sharing</a:t>
            </a:r>
            <a:r>
              <a:rPr lang="tr-TR" dirty="0" smtClean="0"/>
              <a:t> </a:t>
            </a:r>
            <a:r>
              <a:rPr lang="tr-TR" dirty="0" err="1" smtClean="0"/>
              <a:t>people</a:t>
            </a:r>
            <a:r>
              <a:rPr lang="tr-TR" dirty="0" smtClean="0"/>
              <a:t>, </a:t>
            </a:r>
            <a:r>
              <a:rPr lang="tr-TR" dirty="0" err="1" smtClean="0"/>
              <a:t>places</a:t>
            </a:r>
            <a:r>
              <a:rPr lang="tr-TR" dirty="0" smtClean="0"/>
              <a:t>, </a:t>
            </a:r>
            <a:r>
              <a:rPr lang="tr-TR" dirty="0" err="1" smtClean="0"/>
              <a:t>food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drinks</a:t>
            </a:r>
            <a:r>
              <a:rPr lang="tr-TR" dirty="0" smtClean="0"/>
              <a:t>, </a:t>
            </a:r>
            <a:r>
              <a:rPr lang="tr-TR" dirty="0" err="1" smtClean="0"/>
              <a:t>stories</a:t>
            </a:r>
            <a:r>
              <a:rPr lang="tr-TR" dirty="0" smtClean="0"/>
              <a:t>, </a:t>
            </a:r>
            <a:r>
              <a:rPr lang="tr-TR" dirty="0" err="1" smtClean="0"/>
              <a:t>films</a:t>
            </a:r>
            <a:r>
              <a:rPr lang="tr-TR" dirty="0" smtClean="0"/>
              <a:t>, </a:t>
            </a:r>
            <a:r>
              <a:rPr lang="tr-TR" dirty="0" err="1" smtClean="0"/>
              <a:t>songs</a:t>
            </a:r>
            <a:r>
              <a:rPr lang="tr-TR" dirty="0" smtClean="0"/>
              <a:t> ;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significant</a:t>
            </a:r>
            <a:r>
              <a:rPr lang="tr-TR" dirty="0" smtClean="0"/>
              <a:t> </a:t>
            </a:r>
            <a:r>
              <a:rPr lang="tr-TR" dirty="0" err="1" smtClean="0"/>
              <a:t>cultural</a:t>
            </a:r>
            <a:r>
              <a:rPr lang="tr-TR" dirty="0" smtClean="0"/>
              <a:t> </a:t>
            </a:r>
            <a:r>
              <a:rPr lang="tr-TR" dirty="0" err="1" smtClean="0"/>
              <a:t>items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in </a:t>
            </a:r>
            <a:r>
              <a:rPr lang="tr-TR" dirty="0" err="1" smtClean="0"/>
              <a:t>fact</a:t>
            </a:r>
            <a:r>
              <a:rPr lang="tr-TR" dirty="0" smtClean="0"/>
              <a:t> </a:t>
            </a:r>
            <a:r>
              <a:rPr lang="tr-TR" dirty="0" err="1" smtClean="0"/>
              <a:t>transmitting</a:t>
            </a:r>
            <a:r>
              <a:rPr lang="tr-TR" dirty="0" smtClean="0"/>
              <a:t> a </a:t>
            </a:r>
            <a:r>
              <a:rPr lang="tr-TR" dirty="0" err="1" smtClean="0"/>
              <a:t>shared</a:t>
            </a:r>
            <a:r>
              <a:rPr lang="tr-TR" dirty="0" smtClean="0"/>
              <a:t> </a:t>
            </a:r>
            <a:r>
              <a:rPr lang="tr-TR" dirty="0" err="1" smtClean="0"/>
              <a:t>cultural</a:t>
            </a:r>
            <a:r>
              <a:rPr lang="tr-TR" dirty="0" smtClean="0"/>
              <a:t> </a:t>
            </a:r>
            <a:r>
              <a:rPr lang="tr-TR" dirty="0" err="1" smtClean="0"/>
              <a:t>heritage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next</a:t>
            </a:r>
            <a:r>
              <a:rPr lang="tr-TR" dirty="0" smtClean="0"/>
              <a:t> </a:t>
            </a:r>
            <a:r>
              <a:rPr lang="tr-TR" dirty="0" err="1" smtClean="0"/>
              <a:t>generations</a:t>
            </a:r>
            <a:r>
              <a:rPr lang="tr-TR" dirty="0" smtClean="0"/>
              <a:t>. </a:t>
            </a:r>
          </a:p>
          <a:p>
            <a:pPr marL="36900" indent="0">
              <a:buNone/>
            </a:pP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hope</a:t>
            </a:r>
            <a:r>
              <a:rPr lang="tr-TR" dirty="0" smtClean="0"/>
              <a:t>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will</a:t>
            </a:r>
            <a:r>
              <a:rPr lang="tr-TR" dirty="0" smtClean="0"/>
              <a:t> </a:t>
            </a:r>
            <a:r>
              <a:rPr lang="tr-TR" dirty="0" err="1" smtClean="0"/>
              <a:t>think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recent</a:t>
            </a:r>
            <a:r>
              <a:rPr lang="tr-TR" dirty="0" smtClean="0"/>
              <a:t> </a:t>
            </a:r>
            <a:r>
              <a:rPr lang="tr-TR" dirty="0" err="1" smtClean="0"/>
              <a:t>cultural</a:t>
            </a:r>
            <a:r>
              <a:rPr lang="tr-TR" dirty="0" smtClean="0"/>
              <a:t> </a:t>
            </a:r>
            <a:r>
              <a:rPr lang="tr-TR" dirty="0" err="1" smtClean="0"/>
              <a:t>heritage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finding</a:t>
            </a:r>
            <a:r>
              <a:rPr lang="tr-TR" dirty="0" smtClean="0"/>
              <a:t> </a:t>
            </a:r>
            <a:r>
              <a:rPr lang="tr-TR" dirty="0" err="1" smtClean="0"/>
              <a:t>out</a:t>
            </a:r>
            <a:r>
              <a:rPr lang="tr-TR" dirty="0" smtClean="0"/>
              <a:t> </a:t>
            </a:r>
            <a:r>
              <a:rPr lang="tr-TR" dirty="0" err="1" smtClean="0"/>
              <a:t>similarities</a:t>
            </a:r>
            <a:r>
              <a:rPr lang="tr-TR" dirty="0" smtClean="0"/>
              <a:t> ,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hope</a:t>
            </a:r>
            <a:r>
              <a:rPr lang="tr-TR" dirty="0" smtClean="0"/>
              <a:t>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will</a:t>
            </a:r>
            <a:r>
              <a:rPr lang="tr-TR" dirty="0" smtClean="0"/>
              <a:t> </a:t>
            </a:r>
            <a:r>
              <a:rPr lang="tr-TR" dirty="0" err="1" smtClean="0"/>
              <a:t>establish</a:t>
            </a:r>
            <a:r>
              <a:rPr lang="tr-TR" dirty="0" smtClean="0"/>
              <a:t> </a:t>
            </a:r>
            <a:r>
              <a:rPr lang="tr-TR" dirty="0" err="1" smtClean="0"/>
              <a:t>stronger</a:t>
            </a:r>
            <a:r>
              <a:rPr lang="tr-TR" dirty="0" smtClean="0"/>
              <a:t> </a:t>
            </a:r>
            <a:r>
              <a:rPr lang="tr-TR" dirty="0" err="1" smtClean="0"/>
              <a:t>bounds</a:t>
            </a:r>
            <a:r>
              <a:rPr lang="tr-TR" dirty="0" smtClean="0"/>
              <a:t>. </a:t>
            </a:r>
            <a:r>
              <a:rPr lang="tr-TR" dirty="0" err="1" smtClean="0"/>
              <a:t>Meanwhile</a:t>
            </a:r>
            <a:r>
              <a:rPr lang="tr-TR" dirty="0" smtClean="0"/>
              <a:t>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will</a:t>
            </a:r>
            <a:r>
              <a:rPr lang="tr-TR" dirty="0" smtClean="0"/>
              <a:t> </a:t>
            </a:r>
            <a:r>
              <a:rPr lang="tr-TR" dirty="0" err="1" smtClean="0"/>
              <a:t>also</a:t>
            </a:r>
            <a:r>
              <a:rPr lang="tr-TR" dirty="0" smtClean="0"/>
              <a:t> </a:t>
            </a:r>
            <a:r>
              <a:rPr lang="tr-TR" dirty="0" err="1" smtClean="0"/>
              <a:t>discover</a:t>
            </a:r>
            <a:r>
              <a:rPr lang="tr-TR" dirty="0" smtClean="0"/>
              <a:t> </a:t>
            </a:r>
            <a:r>
              <a:rPr lang="tr-TR" dirty="0" err="1" smtClean="0"/>
              <a:t>too</a:t>
            </a:r>
            <a:r>
              <a:rPr lang="tr-TR" dirty="0" smtClean="0"/>
              <a:t> </a:t>
            </a:r>
            <a:r>
              <a:rPr lang="tr-TR" dirty="0" err="1" smtClean="0"/>
              <a:t>many</a:t>
            </a:r>
            <a:r>
              <a:rPr lang="tr-TR" dirty="0" smtClean="0"/>
              <a:t> </a:t>
            </a:r>
            <a:r>
              <a:rPr lang="tr-TR" dirty="0" err="1" smtClean="0"/>
              <a:t>differences</a:t>
            </a:r>
            <a:r>
              <a:rPr lang="tr-TR" dirty="0"/>
              <a:t> </a:t>
            </a:r>
            <a:r>
              <a:rPr lang="tr-TR" dirty="0" smtClean="0"/>
              <a:t>but </a:t>
            </a:r>
            <a:r>
              <a:rPr lang="tr-TR" dirty="0" err="1" smtClean="0"/>
              <a:t>comprehending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richness</a:t>
            </a:r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hope</a:t>
            </a:r>
            <a:r>
              <a:rPr lang="tr-TR" dirty="0" smtClean="0"/>
              <a:t>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will</a:t>
            </a:r>
            <a:r>
              <a:rPr lang="tr-TR" dirty="0" smtClean="0"/>
              <a:t> </a:t>
            </a:r>
            <a:r>
              <a:rPr lang="tr-TR" dirty="0" err="1" smtClean="0"/>
              <a:t>build</a:t>
            </a:r>
            <a:r>
              <a:rPr lang="tr-TR" dirty="0" smtClean="0"/>
              <a:t> a </a:t>
            </a:r>
            <a:r>
              <a:rPr lang="tr-TR" dirty="0" err="1" smtClean="0"/>
              <a:t>culture</a:t>
            </a:r>
            <a:r>
              <a:rPr lang="tr-TR" dirty="0" smtClean="0"/>
              <a:t> of </a:t>
            </a:r>
            <a:r>
              <a:rPr lang="tr-TR" dirty="0" err="1" smtClean="0"/>
              <a:t>respect</a:t>
            </a:r>
            <a:r>
              <a:rPr lang="tr-TR" dirty="0"/>
              <a:t> 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tolerance</a:t>
            </a:r>
            <a:r>
              <a:rPr lang="tr-TR" dirty="0" smtClean="0"/>
              <a:t>.  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592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15"/>
            <a:ext cx="12191999" cy="68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5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750412"/>
              </p:ext>
            </p:extLst>
          </p:nvPr>
        </p:nvGraphicFramePr>
        <p:xfrm>
          <a:off x="968989" y="532263"/>
          <a:ext cx="10167584" cy="5786651"/>
        </p:xfrm>
        <a:graphic>
          <a:graphicData uri="http://schemas.openxmlformats.org/drawingml/2006/table">
            <a:tbl>
              <a:tblPr/>
              <a:tblGrid>
                <a:gridCol w="5083792"/>
                <a:gridCol w="5083792"/>
              </a:tblGrid>
              <a:tr h="813885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tr-TR" sz="3600" b="1" dirty="0">
                          <a:solidFill>
                            <a:srgbClr val="000000"/>
                          </a:solidFill>
                          <a:effectLst/>
                        </a:rPr>
                        <a:t>Ludwig V</a:t>
                      </a:r>
                      <a:r>
                        <a:rPr lang="tr-TR" sz="3600" b="1" dirty="0" smtClean="0">
                          <a:solidFill>
                            <a:srgbClr val="000000"/>
                          </a:solidFill>
                          <a:effectLst/>
                        </a:rPr>
                        <a:t>an</a:t>
                      </a:r>
                      <a:r>
                        <a:rPr lang="tr-TR" sz="3600" b="1" dirty="0">
                          <a:solidFill>
                            <a:srgbClr val="000000"/>
                          </a:solidFill>
                          <a:effectLst/>
                        </a:rPr>
                        <a:t> Beethoven</a:t>
                      </a:r>
                    </a:p>
                  </a:txBody>
                  <a:tcPr marR="9525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396462">
                <a:tc>
                  <a:txBody>
                    <a:bodyPr/>
                    <a:lstStyle/>
                    <a:p>
                      <a:r>
                        <a:rPr lang="tr-TR" sz="3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Birth</a:t>
                      </a:r>
                      <a:r>
                        <a:rPr lang="tr-TR" sz="360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tr-TR" sz="3600" baseline="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Date</a:t>
                      </a:r>
                      <a:endParaRPr lang="tr-TR" sz="3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n-NO" sz="3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17 </a:t>
                      </a:r>
                      <a:r>
                        <a:rPr lang="tr-TR" sz="3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December</a:t>
                      </a:r>
                      <a:r>
                        <a:rPr lang="tr-TR" sz="360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nn-NO" sz="3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1770 </a:t>
                      </a:r>
                      <a:r>
                        <a:rPr lang="nn-NO" sz="3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Bonn - </a:t>
                      </a:r>
                      <a:r>
                        <a:rPr lang="tr-TR" sz="3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Germany</a:t>
                      </a:r>
                      <a:endParaRPr lang="nn-NO" sz="3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9542">
                <a:tc>
                  <a:txBody>
                    <a:bodyPr/>
                    <a:lstStyle/>
                    <a:p>
                      <a:r>
                        <a:rPr lang="tr-TR" sz="3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Death</a:t>
                      </a:r>
                      <a:endParaRPr lang="tr-TR" sz="3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3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26 </a:t>
                      </a:r>
                      <a:r>
                        <a:rPr lang="tr-TR" sz="3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March</a:t>
                      </a:r>
                      <a:r>
                        <a:rPr lang="tr-TR" sz="3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1827 </a:t>
                      </a:r>
                      <a:r>
                        <a:rPr lang="tr-TR" sz="3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(56 </a:t>
                      </a:r>
                      <a:r>
                        <a:rPr lang="tr-TR" sz="3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years</a:t>
                      </a:r>
                      <a:r>
                        <a:rPr lang="tr-TR" sz="3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tr-TR" sz="3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old</a:t>
                      </a:r>
                      <a:r>
                        <a:rPr lang="tr-TR" sz="3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) </a:t>
                      </a:r>
                      <a:r>
                        <a:rPr lang="tr-TR" sz="3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Vienna</a:t>
                      </a:r>
                      <a:r>
                        <a:rPr lang="tr-TR" sz="3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tr-TR" sz="3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 </a:t>
                      </a:r>
                      <a:r>
                        <a:rPr lang="tr-TR" sz="3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Austria</a:t>
                      </a:r>
                      <a:endParaRPr lang="tr-TR" sz="3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83381">
                <a:tc>
                  <a:txBody>
                    <a:bodyPr/>
                    <a:lstStyle/>
                    <a:p>
                      <a:r>
                        <a:rPr lang="tr-TR" sz="3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Cause</a:t>
                      </a:r>
                      <a:r>
                        <a:rPr lang="tr-TR" sz="3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Of </a:t>
                      </a:r>
                      <a:r>
                        <a:rPr lang="tr-TR" sz="3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Death</a:t>
                      </a:r>
                      <a:endParaRPr lang="tr-TR" sz="3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3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Cirrhosis</a:t>
                      </a:r>
                      <a:endParaRPr lang="tr-TR" sz="3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83381">
                <a:tc>
                  <a:txBody>
                    <a:bodyPr/>
                    <a:lstStyle/>
                    <a:p>
                      <a:r>
                        <a:rPr lang="tr-TR" sz="3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Ocupation</a:t>
                      </a:r>
                      <a:endParaRPr lang="tr-TR" sz="3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3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Pianist</a:t>
                      </a:r>
                      <a:r>
                        <a:rPr lang="tr-TR" sz="3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tr-TR" sz="3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Composer</a:t>
                      </a:r>
                      <a:endParaRPr lang="tr-TR" sz="3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10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3048000" y="674400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r>
              <a:rPr lang="en-US" sz="44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Salzburg is in the central-northern part of Austria. It is a state of Austria</a:t>
            </a:r>
            <a:r>
              <a:rPr lang="tr-TR" sz="44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a</a:t>
            </a:r>
            <a:r>
              <a:rPr lang="en-US" sz="44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 the foot of the Alps. It is the fourth largest city in Austria with a population of 150,000</a:t>
            </a:r>
            <a:r>
              <a:rPr lang="tr-TR" sz="44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37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6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SOUND OF MUSIC</a:t>
            </a:r>
            <a:endParaRPr lang="tr-TR" sz="6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tr-TR" sz="4000" dirty="0" smtClean="0"/>
              <a:t>is</a:t>
            </a:r>
            <a:r>
              <a:rPr lang="en-US" sz="4000" dirty="0" smtClean="0"/>
              <a:t> a 1965 USA musical film. His original name is The Sound of Music. </a:t>
            </a:r>
            <a:r>
              <a:rPr lang="tr-TR" sz="4000" dirty="0" err="1" smtClean="0"/>
              <a:t>It</a:t>
            </a:r>
            <a:r>
              <a:rPr lang="tr-TR" sz="4000" dirty="0" smtClean="0"/>
              <a:t> is </a:t>
            </a:r>
            <a:r>
              <a:rPr lang="tr-TR" sz="4000" dirty="0" err="1" smtClean="0"/>
              <a:t>about</a:t>
            </a:r>
            <a:r>
              <a:rPr lang="tr-TR" sz="4000" dirty="0" smtClean="0"/>
              <a:t> a </a:t>
            </a:r>
            <a:r>
              <a:rPr lang="tr-TR" sz="4000" dirty="0" err="1" smtClean="0"/>
              <a:t>governess</a:t>
            </a:r>
            <a:r>
              <a:rPr lang="tr-TR" sz="4000" dirty="0" smtClean="0"/>
              <a:t> </a:t>
            </a:r>
            <a:r>
              <a:rPr lang="tr-TR" sz="4000" dirty="0" err="1" smtClean="0"/>
              <a:t>taking</a:t>
            </a:r>
            <a:r>
              <a:rPr lang="tr-TR" sz="4000" dirty="0" smtClean="0"/>
              <a:t> </a:t>
            </a:r>
            <a:r>
              <a:rPr lang="tr-TR" sz="4000" dirty="0" err="1" smtClean="0"/>
              <a:t>care</a:t>
            </a:r>
            <a:r>
              <a:rPr lang="tr-TR" sz="4000" dirty="0" smtClean="0"/>
              <a:t> of seven </a:t>
            </a:r>
            <a:r>
              <a:rPr lang="tr-TR" sz="4000" dirty="0" err="1" smtClean="0"/>
              <a:t>kids</a:t>
            </a:r>
            <a:r>
              <a:rPr lang="tr-TR" sz="4000" dirty="0" smtClean="0"/>
              <a:t> of a </a:t>
            </a:r>
            <a:r>
              <a:rPr lang="tr-TR" sz="4000" dirty="0" err="1" smtClean="0"/>
              <a:t>captain</a:t>
            </a:r>
            <a:r>
              <a:rPr lang="tr-TR" sz="4000" dirty="0" smtClean="0"/>
              <a:t>. </a:t>
            </a:r>
          </a:p>
          <a:p>
            <a:pPr marL="0" indent="0">
              <a:buNone/>
            </a:pPr>
            <a:r>
              <a:rPr lang="en-US" sz="4000" dirty="0" smtClean="0"/>
              <a:t>Awards: Best Film Oscar, Best Film Music Oscar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8672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the sound of musi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2850" y="1731963"/>
            <a:ext cx="7216775" cy="4059237"/>
          </a:xfrm>
        </p:spPr>
      </p:pic>
    </p:spTree>
    <p:extLst>
      <p:ext uri="{BB962C8B-B14F-4D97-AF65-F5344CB8AC3E}">
        <p14:creationId xmlns:p14="http://schemas.microsoft.com/office/powerpoint/2010/main" val="86662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80260" cy="2036881"/>
          </a:xfrm>
        </p:spPr>
        <p:txBody>
          <a:bodyPr>
            <a:normAutofit/>
          </a:bodyPr>
          <a:lstStyle/>
          <a:p>
            <a:pPr algn="ctr" fontAlgn="base"/>
            <a:r>
              <a:rPr lang="tr-TR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PT Sans"/>
              </a:rPr>
              <a:t>Ekho</a:t>
            </a:r>
            <a:r>
              <a:rPr lang="tr-TR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PT Sans"/>
              </a:rPr>
              <a:t> </a:t>
            </a:r>
            <a:r>
              <a:rPr lang="tr-TR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PT Sans"/>
              </a:rPr>
              <a:t>And</a:t>
            </a:r>
            <a:r>
              <a:rPr lang="tr-TR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PT Sans"/>
              </a:rPr>
              <a:t> </a:t>
            </a:r>
            <a:r>
              <a:rPr lang="tr-TR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PT Sans"/>
              </a:rPr>
              <a:t>Narkissos</a:t>
            </a:r>
            <a:r>
              <a:rPr lang="tr-TR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PT Sans"/>
              </a:rPr>
              <a:t/>
            </a:r>
            <a:br>
              <a:rPr lang="tr-TR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PT Sans"/>
              </a:rPr>
            </a:br>
            <a:r>
              <a:rPr lang="tr-TR" dirty="0" smtClean="0">
                <a:effectLst/>
              </a:rPr>
              <a:t/>
            </a:r>
            <a:br>
              <a:rPr lang="tr-TR" dirty="0" smtClean="0">
                <a:effectLst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The fairy's daughter </a:t>
            </a:r>
            <a:r>
              <a:rPr lang="en-US" sz="3200" dirty="0" err="1" smtClean="0"/>
              <a:t>Ekho</a:t>
            </a:r>
            <a:r>
              <a:rPr lang="en-US" sz="3200" dirty="0" smtClean="0"/>
              <a:t> desperately falls in love with the hunter Narcissus and cannot get any response. </a:t>
            </a:r>
            <a:r>
              <a:rPr lang="en-US" sz="3200" dirty="0" err="1" smtClean="0"/>
              <a:t>Ek</a:t>
            </a:r>
            <a:r>
              <a:rPr lang="tr-TR" sz="3200" dirty="0" err="1" smtClean="0"/>
              <a:t>ho</a:t>
            </a:r>
            <a:r>
              <a:rPr lang="en-US" sz="3200" dirty="0" smtClean="0"/>
              <a:t> melts and dies. Their bones turn into rocks and their sounds turn into echoes that we call “echo. The gods </a:t>
            </a:r>
            <a:r>
              <a:rPr lang="tr-TR" sz="3200" dirty="0" err="1" smtClean="0"/>
              <a:t>get</a:t>
            </a:r>
            <a:r>
              <a:rPr lang="en-US" sz="3200" dirty="0" smtClean="0"/>
              <a:t> very angry and want to punish Narcissus. </a:t>
            </a:r>
            <a:r>
              <a:rPr lang="en-US" sz="3200" dirty="0"/>
              <a:t>Narcissus</a:t>
            </a:r>
            <a:r>
              <a:rPr lang="tr-TR" sz="3200" dirty="0" smtClean="0"/>
              <a:t> f</a:t>
            </a:r>
            <a:r>
              <a:rPr lang="en-US" sz="3200" dirty="0" smtClean="0"/>
              <a:t>all</a:t>
            </a:r>
            <a:r>
              <a:rPr lang="tr-TR" sz="3200" dirty="0" smtClean="0"/>
              <a:t>s </a:t>
            </a:r>
            <a:r>
              <a:rPr lang="en-US" sz="3200" dirty="0" smtClean="0"/>
              <a:t>in love with</a:t>
            </a:r>
            <a:r>
              <a:rPr lang="tr-TR" sz="3200" dirty="0" smtClean="0"/>
              <a:t> </a:t>
            </a:r>
            <a:r>
              <a:rPr lang="tr-TR" sz="3200" dirty="0" err="1" smtClean="0"/>
              <a:t>himself</a:t>
            </a:r>
            <a:r>
              <a:rPr lang="tr-TR" sz="3200" dirty="0" smtClean="0"/>
              <a:t> </a:t>
            </a:r>
            <a:r>
              <a:rPr lang="en-US" sz="3200" dirty="0" err="1" smtClean="0"/>
              <a:t>wh</a:t>
            </a:r>
            <a:r>
              <a:rPr lang="tr-TR" sz="3200" dirty="0" smtClean="0"/>
              <a:t>ile</a:t>
            </a:r>
            <a:r>
              <a:rPr lang="en-US" sz="3200" dirty="0" smtClean="0"/>
              <a:t> bend</a:t>
            </a:r>
            <a:r>
              <a:rPr lang="tr-TR" sz="3200" dirty="0" err="1" smtClean="0"/>
              <a:t>ing</a:t>
            </a:r>
            <a:r>
              <a:rPr lang="en-US" sz="3200" dirty="0" smtClean="0"/>
              <a:t> </a:t>
            </a:r>
            <a:r>
              <a:rPr lang="tr-TR" sz="3200" dirty="0" smtClean="0"/>
              <a:t>on</a:t>
            </a:r>
            <a:r>
              <a:rPr lang="en-US" sz="3200" dirty="0" smtClean="0"/>
              <a:t>to the river to drink water. </a:t>
            </a:r>
            <a:r>
              <a:rPr lang="tr-TR" sz="3200" dirty="0" smtClean="0"/>
              <a:t>He</a:t>
            </a:r>
            <a:r>
              <a:rPr lang="en-US" sz="3200" dirty="0" smtClean="0"/>
              <a:t> cannot leave the river. </a:t>
            </a:r>
            <a:r>
              <a:rPr lang="tr-TR" sz="3200" dirty="0" smtClean="0"/>
              <a:t>He</a:t>
            </a:r>
            <a:r>
              <a:rPr lang="en-US" sz="3200" dirty="0" smtClean="0"/>
              <a:t> just melts there and turns into daffodil flowers. The word narcissism comes from here.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418399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8466" y="539095"/>
            <a:ext cx="4554814" cy="6858000"/>
          </a:xfrm>
          <a:prstGeom prst="rect">
            <a:avLst/>
          </a:prstGeom>
        </p:spPr>
      </p:pic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838200" y="52889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> </a:t>
            </a:r>
            <a:r>
              <a:rPr lang="tr-TR" dirty="0" err="1" smtClean="0"/>
              <a:t>You</a:t>
            </a:r>
            <a:r>
              <a:rPr lang="tr-TR" dirty="0" smtClean="0"/>
              <a:t> can </a:t>
            </a:r>
            <a:r>
              <a:rPr lang="tr-TR" dirty="0" err="1" smtClean="0"/>
              <a:t>make</a:t>
            </a:r>
            <a:r>
              <a:rPr lang="tr-TR" dirty="0" smtClean="0"/>
              <a:t> </a:t>
            </a:r>
            <a:r>
              <a:rPr lang="tr-TR" dirty="0" err="1" smtClean="0"/>
              <a:t>anyone</a:t>
            </a:r>
            <a:r>
              <a:rPr lang="tr-TR" dirty="0" smtClean="0"/>
              <a:t> </a:t>
            </a:r>
            <a:r>
              <a:rPr lang="tr-TR" dirty="0" err="1" smtClean="0"/>
              <a:t>happy</a:t>
            </a:r>
            <a:r>
              <a:rPr lang="tr-TR" dirty="0" smtClean="0"/>
              <a:t>.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pizza . </a:t>
            </a:r>
            <a:r>
              <a:rPr lang="tr-TR" sz="6600" dirty="0" smtClean="0">
                <a:solidFill>
                  <a:srgbClr val="C00000"/>
                </a:solidFill>
              </a:rPr>
              <a:t/>
            </a:r>
            <a:br>
              <a:rPr lang="tr-TR" sz="6600" dirty="0" smtClean="0">
                <a:solidFill>
                  <a:srgbClr val="C00000"/>
                </a:solidFill>
              </a:rPr>
            </a:br>
            <a:endParaRPr lang="tr-TR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blet">
  <a:themeElements>
    <a:clrScheme name="Tablet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Tablet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ablet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TM04033929[[fn=Kurşun Rengi]]</Template>
  <TotalTime>287</TotalTime>
  <Words>418</Words>
  <Application>Microsoft Office PowerPoint</Application>
  <PresentationFormat>Geniş ekran</PresentationFormat>
  <Paragraphs>32</Paragraphs>
  <Slides>13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9" baseType="lpstr">
      <vt:lpstr>Calibri</vt:lpstr>
      <vt:lpstr>Calisto MT</vt:lpstr>
      <vt:lpstr>PT Sans</vt:lpstr>
      <vt:lpstr>Trebuchet MS</vt:lpstr>
      <vt:lpstr>Wingdings 2</vt:lpstr>
      <vt:lpstr>Tablet</vt:lpstr>
      <vt:lpstr>PowerPoint Sunusu</vt:lpstr>
      <vt:lpstr>PowerPoint Sunusu</vt:lpstr>
      <vt:lpstr>PowerPoint Sunusu</vt:lpstr>
      <vt:lpstr>PowerPoint Sunusu</vt:lpstr>
      <vt:lpstr>THE SOUND OF MUSIC</vt:lpstr>
      <vt:lpstr>PowerPoint Sunusu</vt:lpstr>
      <vt:lpstr>PowerPoint Sunusu</vt:lpstr>
      <vt:lpstr>Ekho And Narkissos  </vt:lpstr>
      <vt:lpstr> You can make anyone happy. You are pizza .  </vt:lpstr>
      <vt:lpstr>PIZZA</vt:lpstr>
      <vt:lpstr>  WHAT ARE THESE ?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Windows Kullanıcısı</dc:creator>
  <cp:lastModifiedBy>Windows Kullanıcısı</cp:lastModifiedBy>
  <cp:revision>37</cp:revision>
  <dcterms:created xsi:type="dcterms:W3CDTF">2019-10-21T16:38:10Z</dcterms:created>
  <dcterms:modified xsi:type="dcterms:W3CDTF">2020-01-21T19:33:55Z</dcterms:modified>
</cp:coreProperties>
</file>