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2A9F46-5A21-44BD-97C5-8AB6B68F28F3}" type="datetimeFigureOut">
              <a:rPr lang="tr-TR" smtClean="0"/>
              <a:t>12.1.2020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51DC8C-2E63-413B-8C85-F3B73465D75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muse(u)ment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Manisa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 High School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BARBER MUSEUM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98029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Where,When,Who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13" name="İçerik Yer Tutucusu 3"/>
          <p:cNvSpPr>
            <a:spLocks noGrp="1"/>
          </p:cNvSpPr>
          <p:nvPr>
            <p:ph sz="quarter" idx="13"/>
          </p:nvPr>
        </p:nvSpPr>
        <p:spPr>
          <a:xfrm>
            <a:off x="1619672" y="2420888"/>
            <a:ext cx="6108650" cy="38766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err="1"/>
              <a:t>Where</a:t>
            </a:r>
            <a:r>
              <a:rPr lang="tr-TR" b="1" dirty="0"/>
              <a:t>;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school’s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room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b="1" dirty="0" err="1"/>
              <a:t>When</a:t>
            </a:r>
            <a:r>
              <a:rPr lang="tr-TR" b="1" dirty="0"/>
              <a:t>;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 is </a:t>
            </a:r>
            <a:r>
              <a:rPr lang="tr-TR" dirty="0" err="1"/>
              <a:t>now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</a:t>
            </a:r>
            <a:r>
              <a:rPr lang="tr-TR" dirty="0" smtClean="0"/>
              <a:t>on 14 </a:t>
            </a:r>
            <a:r>
              <a:rPr lang="tr-TR" dirty="0" err="1"/>
              <a:t>January</a:t>
            </a:r>
            <a:r>
              <a:rPr lang="tr-TR" dirty="0"/>
              <a:t> 2020.</a:t>
            </a:r>
          </a:p>
          <a:p>
            <a:pPr marL="0" indent="0">
              <a:buNone/>
            </a:pPr>
            <a:r>
              <a:rPr lang="tr-TR" b="1" dirty="0" err="1"/>
              <a:t>Who</a:t>
            </a:r>
            <a:r>
              <a:rPr lang="tr-TR" b="1" dirty="0"/>
              <a:t>;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project</a:t>
            </a:r>
            <a:r>
              <a:rPr lang="tr-TR" dirty="0"/>
              <a:t> </a:t>
            </a:r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teacher</a:t>
            </a:r>
            <a:r>
              <a:rPr lang="tr-TR" dirty="0"/>
              <a:t> Hanife KARAKAYA, her </a:t>
            </a:r>
            <a:r>
              <a:rPr lang="tr-TR" dirty="0" err="1"/>
              <a:t>colleague</a:t>
            </a:r>
            <a:r>
              <a:rPr lang="tr-TR" dirty="0"/>
              <a:t> </a:t>
            </a:r>
            <a:r>
              <a:rPr lang="tr-TR" dirty="0" err="1"/>
              <a:t>friends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’ </a:t>
            </a:r>
            <a:r>
              <a:rPr lang="tr-TR" dirty="0" err="1"/>
              <a:t>team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.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got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govermental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non-governmental</a:t>
            </a:r>
            <a:r>
              <a:rPr lang="tr-TR" dirty="0"/>
              <a:t> </a:t>
            </a:r>
            <a:r>
              <a:rPr lang="tr-TR" dirty="0" err="1"/>
              <a:t>organizations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hope</a:t>
            </a:r>
            <a:r>
              <a:rPr lang="tr-TR" dirty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/>
              <a:t>will</a:t>
            </a:r>
            <a:r>
              <a:rPr lang="tr-TR" dirty="0"/>
              <a:t> do a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job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429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359762" y="2780928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37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Manisa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 High School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creating</a:t>
            </a:r>
            <a:r>
              <a:rPr lang="tr-TR" dirty="0" smtClean="0"/>
              <a:t> a</a:t>
            </a:r>
          </a:p>
          <a:p>
            <a:pPr marL="0" indent="0">
              <a:buNone/>
            </a:pPr>
            <a:r>
              <a:rPr lang="tr-TR" dirty="0" smtClean="0"/>
              <a:t>‘’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Barbering</a:t>
            </a:r>
            <a:r>
              <a:rPr lang="tr-TR" dirty="0" smtClean="0"/>
              <a:t> </a:t>
            </a:r>
            <a:r>
              <a:rPr lang="tr-TR" dirty="0" err="1" smtClean="0"/>
              <a:t>History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 </a:t>
            </a:r>
            <a:r>
              <a:rPr lang="tr-TR" dirty="0" err="1" smtClean="0"/>
              <a:t>Museum</a:t>
            </a:r>
            <a:r>
              <a:rPr lang="tr-TR" dirty="0" smtClean="0"/>
              <a:t>’’ as a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smtClean="0">
                <a:hlinkClick r:id="rId2"/>
              </a:rPr>
              <a:t>www.aMUSE(U)Ment.eu</a:t>
            </a:r>
            <a:r>
              <a:rPr lang="tr-TR" dirty="0" smtClean="0"/>
              <a:t> </a:t>
            </a:r>
            <a:r>
              <a:rPr lang="tr-TR" dirty="0" err="1" smtClean="0"/>
              <a:t>youth</a:t>
            </a:r>
            <a:r>
              <a:rPr lang="tr-TR" dirty="0" smtClean="0"/>
              <a:t> </a:t>
            </a:r>
            <a:r>
              <a:rPr lang="tr-TR" dirty="0" err="1" smtClean="0"/>
              <a:t>thinking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heritage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What’s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1027" name="Picture 3" descr="C:\Users\pc\Downloads\EHJ52swWkAAv0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221088"/>
            <a:ext cx="642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5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744416" cy="4392488"/>
          </a:xfrm>
        </p:spPr>
        <p:txBody>
          <a:bodyPr>
            <a:noAutofit/>
          </a:bodyPr>
          <a:lstStyle/>
          <a:p>
            <a:r>
              <a:rPr lang="tr-TR" sz="2400" dirty="0" smtClean="0"/>
              <a:t>1- </a:t>
            </a:r>
            <a:r>
              <a:rPr lang="tr-TR" sz="2400" dirty="0" err="1" smtClean="0"/>
              <a:t>Our</a:t>
            </a:r>
            <a:r>
              <a:rPr lang="tr-TR" sz="2400" dirty="0" smtClean="0"/>
              <a:t> </a:t>
            </a:r>
            <a:r>
              <a:rPr lang="tr-TR" sz="2400" dirty="0" err="1" smtClean="0"/>
              <a:t>school</a:t>
            </a:r>
            <a:r>
              <a:rPr lang="tr-TR" sz="2400" dirty="0" smtClean="0"/>
              <a:t> is a </a:t>
            </a:r>
            <a:r>
              <a:rPr lang="tr-TR" sz="2400" dirty="0" err="1" smtClean="0"/>
              <a:t>Social</a:t>
            </a:r>
            <a:r>
              <a:rPr lang="tr-TR" sz="2400" dirty="0" smtClean="0"/>
              <a:t> </a:t>
            </a:r>
            <a:r>
              <a:rPr lang="tr-TR" sz="2400" dirty="0" err="1" smtClean="0"/>
              <a:t>Sciences</a:t>
            </a:r>
            <a:r>
              <a:rPr lang="tr-TR" sz="2400" dirty="0" smtClean="0"/>
              <a:t> High School. </a:t>
            </a:r>
            <a:r>
              <a:rPr lang="tr-TR" sz="2400" dirty="0" err="1"/>
              <a:t>B</a:t>
            </a:r>
            <a:r>
              <a:rPr lang="tr-TR" sz="2400" dirty="0" err="1" smtClean="0"/>
              <a:t>arbering</a:t>
            </a:r>
            <a:r>
              <a:rPr lang="tr-TR" sz="2400" dirty="0" smtClean="0"/>
              <a:t> is a </a:t>
            </a:r>
            <a:r>
              <a:rPr lang="tr-TR" sz="2400" dirty="0" err="1" smtClean="0"/>
              <a:t>productive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a </a:t>
            </a:r>
            <a:r>
              <a:rPr lang="tr-TR" sz="2400" dirty="0" err="1" smtClean="0"/>
              <a:t>fitting</a:t>
            </a:r>
            <a:r>
              <a:rPr lang="tr-TR" sz="2400" dirty="0" smtClean="0"/>
              <a:t> </a:t>
            </a:r>
            <a:r>
              <a:rPr lang="tr-TR" sz="2400" dirty="0" err="1" smtClean="0"/>
              <a:t>subject</a:t>
            </a:r>
            <a:r>
              <a:rPr lang="tr-TR" sz="2400" dirty="0" smtClean="0"/>
              <a:t> </a:t>
            </a:r>
            <a:r>
              <a:rPr lang="tr-TR" sz="2400" dirty="0" err="1" smtClean="0"/>
              <a:t>because</a:t>
            </a:r>
            <a:r>
              <a:rPr lang="tr-TR" sz="24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 smtClean="0"/>
              <a:t>Barbering</a:t>
            </a:r>
            <a:r>
              <a:rPr lang="tr-TR" sz="2400" dirty="0" smtClean="0"/>
              <a:t> has a </a:t>
            </a:r>
            <a:r>
              <a:rPr lang="tr-TR" sz="2400" dirty="0" err="1" smtClean="0"/>
              <a:t>deep</a:t>
            </a:r>
            <a:r>
              <a:rPr lang="tr-TR" sz="2400" dirty="0" smtClean="0"/>
              <a:t> </a:t>
            </a:r>
            <a:r>
              <a:rPr lang="tr-TR" sz="2400" dirty="0" err="1" smtClean="0"/>
              <a:t>history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while</a:t>
            </a:r>
            <a:r>
              <a:rPr lang="tr-TR" sz="2400" dirty="0" smtClean="0"/>
              <a:t> a lot of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jobs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coming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an </a:t>
            </a:r>
            <a:r>
              <a:rPr lang="tr-TR" sz="2400" dirty="0" err="1" smtClean="0"/>
              <a:t>end</a:t>
            </a:r>
            <a:r>
              <a:rPr lang="tr-TR" sz="2400" dirty="0" smtClean="0"/>
              <a:t>, it </a:t>
            </a:r>
            <a:r>
              <a:rPr lang="tr-TR" sz="2400" dirty="0" err="1" smtClean="0"/>
              <a:t>improved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changed</a:t>
            </a:r>
            <a:r>
              <a:rPr lang="tr-TR" sz="2400" dirty="0" smtClean="0"/>
              <a:t>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275856" y="33265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pc\Desktop\tumblr_nxrxec1eRX1qh68ef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41277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4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275856" y="33265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250825" y="1773238"/>
            <a:ext cx="3744913" cy="43926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past</a:t>
            </a:r>
            <a:r>
              <a:rPr lang="tr-TR" sz="2000" dirty="0" smtClean="0"/>
              <a:t>, it </a:t>
            </a:r>
            <a:r>
              <a:rPr lang="tr-TR" sz="2000" dirty="0" err="1" smtClean="0"/>
              <a:t>also</a:t>
            </a:r>
            <a:r>
              <a:rPr lang="tr-TR" sz="2000" dirty="0" smtClean="0"/>
              <a:t> had </a:t>
            </a:r>
            <a:r>
              <a:rPr lang="tr-TR" sz="2000" dirty="0" err="1" smtClean="0"/>
              <a:t>functions</a:t>
            </a:r>
            <a:r>
              <a:rPr lang="tr-TR" sz="2000" dirty="0" smtClean="0"/>
              <a:t> </a:t>
            </a:r>
            <a:r>
              <a:rPr lang="tr-TR" sz="2000" dirty="0" err="1" smtClean="0"/>
              <a:t>like</a:t>
            </a:r>
            <a:r>
              <a:rPr lang="tr-TR" sz="2000" dirty="0" smtClean="0"/>
              <a:t> </a:t>
            </a:r>
            <a:r>
              <a:rPr lang="tr-TR" sz="2000" dirty="0" err="1" smtClean="0"/>
              <a:t>dentist</a:t>
            </a:r>
            <a:r>
              <a:rPr lang="tr-TR" sz="2000" dirty="0" smtClean="0"/>
              <a:t>, </a:t>
            </a:r>
            <a:r>
              <a:rPr lang="tr-TR" sz="2000" dirty="0" err="1" smtClean="0"/>
              <a:t>doctor</a:t>
            </a:r>
            <a:r>
              <a:rPr lang="tr-TR" sz="2000" dirty="0" smtClean="0"/>
              <a:t>, </a:t>
            </a:r>
            <a:r>
              <a:rPr lang="tr-TR" sz="2000" dirty="0" err="1" smtClean="0"/>
              <a:t>circumciser</a:t>
            </a:r>
            <a:r>
              <a:rPr lang="tr-TR" sz="2000" dirty="0" smtClean="0"/>
              <a:t>; but </a:t>
            </a:r>
            <a:r>
              <a:rPr lang="tr-TR" sz="2000" dirty="0" err="1" smtClean="0"/>
              <a:t>they</a:t>
            </a:r>
            <a:r>
              <a:rPr lang="tr-TR" sz="2000" dirty="0" smtClean="0"/>
              <a:t> do not do </a:t>
            </a:r>
            <a:r>
              <a:rPr lang="tr-TR" sz="2000" dirty="0" err="1" smtClean="0"/>
              <a:t>them</a:t>
            </a:r>
            <a:r>
              <a:rPr lang="tr-TR" sz="2000" dirty="0" smtClean="0"/>
              <a:t> </a:t>
            </a:r>
            <a:r>
              <a:rPr lang="tr-TR" sz="2000" dirty="0" err="1" smtClean="0"/>
              <a:t>anymore</a:t>
            </a:r>
            <a:r>
              <a:rPr lang="tr-T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/>
              <a:t>Barbers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been</a:t>
            </a:r>
            <a:r>
              <a:rPr lang="tr-TR" sz="2000" dirty="0" smtClean="0"/>
              <a:t> a </a:t>
            </a:r>
            <a:r>
              <a:rPr lang="tr-TR" sz="2000" dirty="0" err="1" smtClean="0"/>
              <a:t>symbol</a:t>
            </a:r>
            <a:r>
              <a:rPr lang="tr-TR" sz="2000" dirty="0" smtClean="0"/>
              <a:t> of </a:t>
            </a:r>
            <a:r>
              <a:rPr lang="tr-TR" sz="2000" dirty="0" err="1" smtClean="0"/>
              <a:t>culture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</a:t>
            </a:r>
            <a:r>
              <a:rPr lang="tr-TR" sz="2000" dirty="0" err="1" smtClean="0"/>
              <a:t>past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present</a:t>
            </a:r>
            <a:r>
              <a:rPr lang="tr-TR" sz="2000" dirty="0" smtClean="0"/>
              <a:t>.</a:t>
            </a: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/>
              <a:t>Following</a:t>
            </a:r>
            <a:r>
              <a:rPr lang="tr-TR" sz="2000" dirty="0" smtClean="0"/>
              <a:t>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historical</a:t>
            </a:r>
            <a:r>
              <a:rPr lang="tr-TR" sz="2000" dirty="0" smtClean="0"/>
              <a:t> </a:t>
            </a:r>
            <a:r>
              <a:rPr lang="tr-TR" sz="2000" dirty="0" err="1" smtClean="0"/>
              <a:t>development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give</a:t>
            </a:r>
            <a:r>
              <a:rPr lang="tr-TR" sz="2000" dirty="0" smtClean="0"/>
              <a:t> us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opportunity</a:t>
            </a:r>
            <a:r>
              <a:rPr lang="tr-TR" sz="2000" dirty="0" smtClean="0"/>
              <a:t> of </a:t>
            </a:r>
            <a:r>
              <a:rPr lang="tr-TR" sz="2000" dirty="0" err="1" smtClean="0"/>
              <a:t>analyzing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cultural</a:t>
            </a:r>
            <a:r>
              <a:rPr lang="tr-TR" sz="2000" dirty="0" smtClean="0"/>
              <a:t> </a:t>
            </a:r>
            <a:r>
              <a:rPr lang="tr-TR" sz="2000" dirty="0" err="1" smtClean="0"/>
              <a:t>change</a:t>
            </a:r>
            <a:r>
              <a:rPr lang="tr-TR" sz="2000" dirty="0" smtClean="0"/>
              <a:t> of </a:t>
            </a:r>
            <a:r>
              <a:rPr lang="tr-TR" sz="2000" dirty="0" err="1" smtClean="0"/>
              <a:t>our</a:t>
            </a:r>
            <a:r>
              <a:rPr lang="tr-TR" sz="2000" dirty="0" smtClean="0"/>
              <a:t> </a:t>
            </a:r>
            <a:r>
              <a:rPr lang="tr-TR" sz="2000" dirty="0" err="1" smtClean="0"/>
              <a:t>country</a:t>
            </a:r>
            <a:r>
              <a:rPr lang="tr-T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2050" name="Picture 2" descr="C:\Users\pc\Desktop\berb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83" y="1844824"/>
            <a:ext cx="4781591" cy="36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7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275856" y="33265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1331640" y="4725144"/>
            <a:ext cx="6480720" cy="17283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culture</a:t>
            </a:r>
            <a:r>
              <a:rPr lang="tr-TR" sz="2000" dirty="0"/>
              <a:t>, </a:t>
            </a:r>
            <a:r>
              <a:rPr lang="tr-TR" sz="2000" dirty="0" err="1"/>
              <a:t>barbering</a:t>
            </a:r>
            <a:r>
              <a:rPr lang="tr-TR" sz="2000" dirty="0"/>
              <a:t> has an </a:t>
            </a:r>
            <a:r>
              <a:rPr lang="tr-TR" sz="2000" dirty="0" err="1"/>
              <a:t>important</a:t>
            </a:r>
            <a:r>
              <a:rPr lang="tr-TR" sz="2000" dirty="0"/>
              <a:t> </a:t>
            </a:r>
            <a:r>
              <a:rPr lang="tr-TR" sz="2000" dirty="0" err="1"/>
              <a:t>position</a:t>
            </a:r>
            <a:r>
              <a:rPr lang="tr-TR" sz="2000" dirty="0" smtClean="0"/>
              <a:t>. </a:t>
            </a:r>
            <a:r>
              <a:rPr lang="tr-TR" sz="2000" dirty="0" err="1" smtClean="0"/>
              <a:t>It</a:t>
            </a:r>
            <a:r>
              <a:rPr lang="tr-TR" sz="2000" dirty="0" smtClean="0"/>
              <a:t> </a:t>
            </a:r>
            <a:r>
              <a:rPr lang="tr-TR" sz="2000" dirty="0" err="1" smtClean="0"/>
              <a:t>even</a:t>
            </a:r>
            <a:r>
              <a:rPr lang="tr-TR" sz="2000" dirty="0" smtClean="0"/>
              <a:t> </a:t>
            </a:r>
            <a:r>
              <a:rPr lang="tr-TR" sz="2000" dirty="0"/>
              <a:t>has a </a:t>
            </a:r>
            <a:r>
              <a:rPr lang="tr-TR" sz="2000" dirty="0" err="1"/>
              <a:t>place</a:t>
            </a:r>
            <a:r>
              <a:rPr lang="tr-TR" sz="2000" dirty="0"/>
              <a:t> at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beginning</a:t>
            </a:r>
            <a:r>
              <a:rPr lang="tr-TR" sz="2000" dirty="0"/>
              <a:t> of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childhood</a:t>
            </a:r>
            <a:r>
              <a:rPr lang="tr-TR" sz="2000" dirty="0"/>
              <a:t> </a:t>
            </a:r>
            <a:r>
              <a:rPr lang="tr-TR" sz="2000" dirty="0" err="1"/>
              <a:t>stories</a:t>
            </a:r>
            <a:r>
              <a:rPr lang="tr-TR" sz="2000" dirty="0"/>
              <a:t> as </a:t>
            </a:r>
            <a:r>
              <a:rPr lang="tr-TR" sz="2000" dirty="0" err="1" smtClean="0"/>
              <a:t>riddles</a:t>
            </a:r>
            <a:r>
              <a:rPr lang="tr-TR" sz="2000" dirty="0"/>
              <a:t>.</a:t>
            </a:r>
            <a:r>
              <a:rPr lang="tr-TR" sz="2000" dirty="0" smtClean="0"/>
              <a:t> </a:t>
            </a:r>
            <a:endParaRPr lang="tr-TR" sz="2000" dirty="0"/>
          </a:p>
          <a:p>
            <a:r>
              <a:rPr lang="tr-TR" sz="2000" i="1" dirty="0"/>
              <a:t>“Deve tellal iken pire berber iken” – </a:t>
            </a:r>
            <a:r>
              <a:rPr lang="tr-TR" sz="2000" i="1" dirty="0" err="1"/>
              <a:t>while</a:t>
            </a:r>
            <a:r>
              <a:rPr lang="tr-TR" sz="2000" i="1" dirty="0"/>
              <a:t> a </a:t>
            </a:r>
            <a:r>
              <a:rPr lang="tr-TR" sz="2000" i="1" dirty="0" err="1"/>
              <a:t>camel</a:t>
            </a:r>
            <a:r>
              <a:rPr lang="tr-TR" sz="2000" i="1" dirty="0"/>
              <a:t> </a:t>
            </a:r>
            <a:r>
              <a:rPr lang="tr-TR" sz="2000" i="1" dirty="0" err="1" smtClean="0"/>
              <a:t>was</a:t>
            </a:r>
            <a:r>
              <a:rPr lang="tr-TR" sz="2000" i="1" dirty="0" smtClean="0"/>
              <a:t> a </a:t>
            </a:r>
            <a:r>
              <a:rPr lang="tr-TR" sz="2000" i="1" dirty="0" err="1"/>
              <a:t>crier</a:t>
            </a:r>
            <a:r>
              <a:rPr lang="tr-TR" sz="2000" i="1" dirty="0"/>
              <a:t> </a:t>
            </a:r>
            <a:r>
              <a:rPr lang="tr-TR" sz="2000" i="1" dirty="0" err="1"/>
              <a:t>and</a:t>
            </a:r>
            <a:r>
              <a:rPr lang="tr-TR" sz="2000" i="1" dirty="0"/>
              <a:t> a </a:t>
            </a:r>
            <a:r>
              <a:rPr lang="tr-TR" sz="2000" i="1" dirty="0" err="1"/>
              <a:t>flea</a:t>
            </a:r>
            <a:r>
              <a:rPr lang="tr-TR" sz="2000" i="1" dirty="0"/>
              <a:t> </a:t>
            </a:r>
            <a:r>
              <a:rPr lang="tr-TR" sz="2000" i="1" dirty="0" err="1"/>
              <a:t>was</a:t>
            </a:r>
            <a:r>
              <a:rPr lang="tr-TR" sz="2000" i="1" dirty="0"/>
              <a:t> a </a:t>
            </a:r>
            <a:r>
              <a:rPr lang="tr-TR" sz="2000" i="1" dirty="0" err="1"/>
              <a:t>barber</a:t>
            </a:r>
            <a:r>
              <a:rPr lang="tr-TR" sz="2000" i="1" dirty="0"/>
              <a:t>-</a:t>
            </a: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51" y="1284241"/>
            <a:ext cx="5442296" cy="33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WHY?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7264856" cy="72008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800" dirty="0" err="1" smtClean="0">
                <a:solidFill>
                  <a:schemeClr val="tx1"/>
                </a:solidFill>
              </a:rPr>
              <a:t>Again</a:t>
            </a:r>
            <a:r>
              <a:rPr lang="tr-TR" sz="1800" dirty="0" smtClean="0">
                <a:solidFill>
                  <a:schemeClr val="tx1"/>
                </a:solidFill>
              </a:rPr>
              <a:t> in </a:t>
            </a:r>
            <a:r>
              <a:rPr lang="tr-TR" sz="1800" dirty="0" err="1" smtClean="0">
                <a:solidFill>
                  <a:schemeClr val="tx1"/>
                </a:solidFill>
              </a:rPr>
              <a:t>Turkish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culture</a:t>
            </a:r>
            <a:r>
              <a:rPr lang="tr-TR" sz="1800" dirty="0" smtClean="0">
                <a:solidFill>
                  <a:schemeClr val="tx1"/>
                </a:solidFill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</a:rPr>
              <a:t>we</a:t>
            </a:r>
            <a:r>
              <a:rPr lang="tr-TR" sz="1800" dirty="0" smtClean="0">
                <a:solidFill>
                  <a:schemeClr val="tx1"/>
                </a:solidFill>
              </a:rPr>
              <a:t> can </a:t>
            </a:r>
            <a:r>
              <a:rPr lang="tr-TR" sz="1800" dirty="0" err="1" smtClean="0">
                <a:solidFill>
                  <a:schemeClr val="tx1"/>
                </a:solidFill>
              </a:rPr>
              <a:t>see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traditional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songs</a:t>
            </a:r>
            <a:r>
              <a:rPr lang="tr-TR" sz="1800" dirty="0" smtClean="0">
                <a:solidFill>
                  <a:schemeClr val="tx1"/>
                </a:solidFill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</a:rPr>
              <a:t>riddles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and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tongue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twisters</a:t>
            </a:r>
            <a:r>
              <a:rPr lang="tr-TR" sz="1800" dirty="0" smtClean="0">
                <a:solidFill>
                  <a:schemeClr val="tx1"/>
                </a:solidFill>
              </a:rPr>
              <a:t>. </a:t>
            </a:r>
            <a:r>
              <a:rPr lang="tr-TR" sz="1800" dirty="0" err="1" smtClean="0">
                <a:solidFill>
                  <a:schemeClr val="tx1"/>
                </a:solidFill>
              </a:rPr>
              <a:t>Researching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these</a:t>
            </a:r>
            <a:r>
              <a:rPr lang="tr-TR" sz="1800" dirty="0" smtClean="0">
                <a:solidFill>
                  <a:schemeClr val="tx1"/>
                </a:solidFill>
              </a:rPr>
              <a:t> had </a:t>
            </a:r>
            <a:r>
              <a:rPr lang="tr-TR" sz="1800" dirty="0" err="1" smtClean="0">
                <a:solidFill>
                  <a:schemeClr val="tx1"/>
                </a:solidFill>
              </a:rPr>
              <a:t>been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simply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enjoyable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and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</a:rPr>
              <a:t>instructive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15" name="İçerik Yer Tutucusu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0" y="2947988"/>
            <a:ext cx="3088080" cy="3171825"/>
          </a:xfrm>
        </p:spPr>
      </p:pic>
      <p:pic>
        <p:nvPicPr>
          <p:cNvPr id="18" name="İçerik Yer Tutucusu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3800475" cy="3096343"/>
          </a:xfrm>
        </p:spPr>
      </p:pic>
    </p:spTree>
    <p:extLst>
      <p:ext uri="{BB962C8B-B14F-4D97-AF65-F5344CB8AC3E}">
        <p14:creationId xmlns:p14="http://schemas.microsoft.com/office/powerpoint/2010/main" val="3525572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56" y="1648142"/>
            <a:ext cx="3810000" cy="3368040"/>
          </a:xfrm>
        </p:spPr>
      </p:pic>
      <p:sp>
        <p:nvSpPr>
          <p:cNvPr id="17" name="Metin kutusu 16"/>
          <p:cNvSpPr txBox="1"/>
          <p:nvPr/>
        </p:nvSpPr>
        <p:spPr>
          <a:xfrm>
            <a:off x="395536" y="1628800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 smtClean="0"/>
              <a:t>2-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/>
              <a:t>researches</a:t>
            </a:r>
            <a:r>
              <a:rPr lang="tr-TR" sz="2800" dirty="0"/>
              <a:t> </a:t>
            </a:r>
            <a:r>
              <a:rPr lang="tr-TR" sz="2800" dirty="0" err="1"/>
              <a:t>made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past</a:t>
            </a:r>
            <a:r>
              <a:rPr lang="tr-TR" sz="2800" dirty="0"/>
              <a:t> </a:t>
            </a:r>
            <a:r>
              <a:rPr lang="tr-TR" sz="2800" dirty="0" err="1"/>
              <a:t>about</a:t>
            </a:r>
            <a:r>
              <a:rPr lang="tr-TR" sz="2800" dirty="0"/>
              <a:t>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topic</a:t>
            </a:r>
            <a:r>
              <a:rPr lang="tr-TR" sz="2800" dirty="0"/>
              <a:t> </a:t>
            </a:r>
            <a:r>
              <a:rPr lang="tr-TR" sz="2800" dirty="0" err="1"/>
              <a:t>were</a:t>
            </a:r>
            <a:r>
              <a:rPr lang="tr-TR" sz="2800" dirty="0"/>
              <a:t> </a:t>
            </a:r>
            <a:r>
              <a:rPr lang="tr-TR" sz="2800" dirty="0" err="1" smtClean="0"/>
              <a:t>limited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insufficient</a:t>
            </a:r>
            <a:r>
              <a:rPr lang="tr-TR" sz="2800" dirty="0" smtClean="0"/>
              <a:t>. </a:t>
            </a:r>
            <a:r>
              <a:rPr lang="tr-TR" sz="2800" dirty="0" err="1" smtClean="0"/>
              <a:t>Additionally</a:t>
            </a:r>
            <a:r>
              <a:rPr lang="tr-TR" sz="2800" dirty="0" smtClean="0"/>
              <a:t>, </a:t>
            </a:r>
            <a:r>
              <a:rPr lang="tr-TR" sz="2800" dirty="0" err="1" smtClean="0"/>
              <a:t>there</a:t>
            </a:r>
            <a:r>
              <a:rPr lang="tr-TR" sz="2800" dirty="0" smtClean="0"/>
              <a:t> </a:t>
            </a:r>
            <a:r>
              <a:rPr lang="tr-TR" sz="2800" dirty="0" err="1" smtClean="0"/>
              <a:t>isn’t</a:t>
            </a:r>
            <a:r>
              <a:rPr lang="tr-TR" sz="2800" dirty="0" smtClean="0"/>
              <a:t> an </a:t>
            </a:r>
            <a:r>
              <a:rPr lang="tr-TR" sz="2800" dirty="0" err="1" smtClean="0"/>
              <a:t>exact</a:t>
            </a:r>
            <a:r>
              <a:rPr lang="tr-TR" sz="2800" dirty="0" smtClean="0"/>
              <a:t> </a:t>
            </a:r>
            <a:r>
              <a:rPr lang="tr-TR" sz="2800" dirty="0" err="1"/>
              <a:t>barber</a:t>
            </a:r>
            <a:r>
              <a:rPr lang="tr-TR" sz="2800" dirty="0"/>
              <a:t> </a:t>
            </a:r>
            <a:r>
              <a:rPr lang="tr-TR" sz="2800" dirty="0" err="1"/>
              <a:t>museum</a:t>
            </a:r>
            <a:r>
              <a:rPr lang="tr-TR" sz="2800" dirty="0"/>
              <a:t> at </a:t>
            </a:r>
            <a:r>
              <a:rPr lang="tr-TR" sz="2800" dirty="0" err="1"/>
              <a:t>present</a:t>
            </a:r>
            <a:r>
              <a:rPr lang="tr-TR" sz="2800" dirty="0"/>
              <a:t>.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only</a:t>
            </a:r>
            <a:r>
              <a:rPr lang="tr-TR" sz="2800" dirty="0"/>
              <a:t> </a:t>
            </a:r>
            <a:r>
              <a:rPr lang="tr-TR" sz="2800" dirty="0" err="1"/>
              <a:t>take</a:t>
            </a:r>
            <a:r>
              <a:rPr lang="tr-TR" sz="2800" dirty="0"/>
              <a:t> </a:t>
            </a:r>
            <a:r>
              <a:rPr lang="tr-TR" sz="2800" dirty="0" err="1"/>
              <a:t>place</a:t>
            </a:r>
            <a:r>
              <a:rPr lang="tr-TR" sz="2800" dirty="0"/>
              <a:t> in </a:t>
            </a:r>
            <a:r>
              <a:rPr lang="tr-TR" sz="2800" dirty="0" err="1"/>
              <a:t>career</a:t>
            </a:r>
            <a:r>
              <a:rPr lang="tr-TR" sz="2800" dirty="0"/>
              <a:t> </a:t>
            </a:r>
            <a:r>
              <a:rPr lang="tr-TR" sz="2800" dirty="0" err="1"/>
              <a:t>museums</a:t>
            </a:r>
            <a:r>
              <a:rPr lang="tr-TR" sz="2800" dirty="0"/>
              <a:t>. </a:t>
            </a:r>
            <a:r>
              <a:rPr lang="tr-TR" sz="2800" dirty="0" err="1" smtClean="0"/>
              <a:t>Ours</a:t>
            </a:r>
            <a:r>
              <a:rPr lang="tr-TR" sz="2800" dirty="0" smtClean="0"/>
              <a:t> </a:t>
            </a:r>
            <a:r>
              <a:rPr lang="tr-TR" sz="2800" dirty="0" err="1"/>
              <a:t>will</a:t>
            </a:r>
            <a:r>
              <a:rPr lang="tr-TR" sz="2800" dirty="0"/>
              <a:t> be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first</a:t>
            </a:r>
            <a:r>
              <a:rPr lang="tr-TR" sz="2800" dirty="0"/>
              <a:t> in </a:t>
            </a:r>
            <a:r>
              <a:rPr lang="tr-TR" sz="2800" dirty="0" err="1"/>
              <a:t>this</a:t>
            </a:r>
            <a:r>
              <a:rPr lang="tr-TR" sz="2800" dirty="0"/>
              <a:t> </a:t>
            </a:r>
            <a:r>
              <a:rPr lang="tr-TR" sz="2800" dirty="0" err="1"/>
              <a:t>category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3460157" y="332656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WHY?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65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b="958"/>
          <a:stretch>
            <a:fillRect/>
          </a:stretch>
        </p:blipFill>
        <p:spPr/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88489" y="4725144"/>
            <a:ext cx="7756264" cy="1404024"/>
          </a:xfrm>
        </p:spPr>
        <p:txBody>
          <a:bodyPr>
            <a:noAutofit/>
          </a:bodyPr>
          <a:lstStyle/>
          <a:p>
            <a:pPr lvl="0"/>
            <a:r>
              <a:rPr lang="tr-TR" sz="2400" dirty="0" smtClean="0"/>
              <a:t>3- </a:t>
            </a:r>
            <a:r>
              <a:rPr lang="tr-TR" sz="2400" dirty="0" err="1" smtClean="0"/>
              <a:t>We</a:t>
            </a:r>
            <a:r>
              <a:rPr lang="tr-TR" sz="2400" dirty="0" smtClean="0"/>
              <a:t> </a:t>
            </a:r>
            <a:r>
              <a:rPr lang="tr-TR" sz="2400" dirty="0" err="1"/>
              <a:t>think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museum</a:t>
            </a:r>
            <a:r>
              <a:rPr lang="tr-TR" sz="2400" dirty="0"/>
              <a:t> </a:t>
            </a:r>
            <a:r>
              <a:rPr lang="tr-TR" sz="2400" dirty="0" err="1"/>
              <a:t>created</a:t>
            </a:r>
            <a:r>
              <a:rPr lang="tr-TR" sz="2400" dirty="0"/>
              <a:t> in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school’s</a:t>
            </a:r>
            <a:r>
              <a:rPr lang="tr-TR" sz="2400" dirty="0"/>
              <a:t> </a:t>
            </a:r>
            <a:r>
              <a:rPr lang="tr-TR" sz="2400" dirty="0" err="1"/>
              <a:t>project</a:t>
            </a:r>
            <a:r>
              <a:rPr lang="tr-TR" sz="2400" dirty="0"/>
              <a:t> </a:t>
            </a:r>
            <a:r>
              <a:rPr lang="tr-TR" sz="2400" dirty="0" err="1"/>
              <a:t>room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be </a:t>
            </a:r>
            <a:r>
              <a:rPr lang="tr-TR" sz="2400" dirty="0" err="1"/>
              <a:t>productive</a:t>
            </a:r>
            <a:r>
              <a:rPr lang="tr-TR" sz="2400" dirty="0"/>
              <a:t>.</a:t>
            </a:r>
          </a:p>
          <a:p>
            <a:pPr lvl="0"/>
            <a:r>
              <a:rPr lang="tr-TR" sz="2400" dirty="0" smtClean="0"/>
              <a:t>4- </a:t>
            </a:r>
            <a:r>
              <a:rPr lang="tr-TR" sz="2400" dirty="0" err="1" smtClean="0"/>
              <a:t>Picking</a:t>
            </a:r>
            <a:r>
              <a:rPr lang="tr-TR" sz="2400" dirty="0" smtClean="0"/>
              <a:t> </a:t>
            </a:r>
            <a:r>
              <a:rPr lang="tr-TR" sz="2400" dirty="0" err="1"/>
              <a:t>photos</a:t>
            </a:r>
            <a:r>
              <a:rPr lang="tr-TR" sz="2400" dirty="0"/>
              <a:t>, </a:t>
            </a:r>
            <a:r>
              <a:rPr lang="tr-TR" sz="2400" dirty="0" err="1"/>
              <a:t>books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smtClean="0"/>
              <a:t>data </a:t>
            </a:r>
            <a:r>
              <a:rPr lang="tr-TR" sz="2400" dirty="0" err="1"/>
              <a:t>about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barbering</a:t>
            </a:r>
            <a:r>
              <a:rPr lang="tr-TR" sz="2400" dirty="0"/>
              <a:t> is </a:t>
            </a:r>
            <a:r>
              <a:rPr lang="tr-TR" sz="2400" dirty="0" err="1"/>
              <a:t>easy</a:t>
            </a:r>
            <a:r>
              <a:rPr lang="tr-TR" sz="2400" dirty="0"/>
              <a:t> </a:t>
            </a:r>
            <a:r>
              <a:rPr lang="tr-TR" sz="2400" dirty="0" err="1"/>
              <a:t>because</a:t>
            </a:r>
            <a:r>
              <a:rPr lang="tr-TR" sz="2400" dirty="0"/>
              <a:t> it is an </a:t>
            </a:r>
            <a:r>
              <a:rPr lang="tr-TR" sz="2400" dirty="0" err="1"/>
              <a:t>active</a:t>
            </a:r>
            <a:r>
              <a:rPr lang="tr-TR" sz="2400" dirty="0"/>
              <a:t> </a:t>
            </a:r>
            <a:r>
              <a:rPr lang="tr-TR" sz="2400" dirty="0" err="1"/>
              <a:t>occupation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09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31640" y="2060848"/>
            <a:ext cx="65527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000" dirty="0" err="1"/>
              <a:t>We’re</a:t>
            </a:r>
            <a:r>
              <a:rPr lang="tr-TR" sz="2000" dirty="0"/>
              <a:t> </a:t>
            </a:r>
            <a:r>
              <a:rPr lang="tr-TR" sz="2000" dirty="0" err="1"/>
              <a:t>designing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museum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clarify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history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culture</a:t>
            </a:r>
            <a:r>
              <a:rPr lang="tr-TR" sz="2000" dirty="0"/>
              <a:t>.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purpose</a:t>
            </a:r>
            <a:r>
              <a:rPr lang="tr-TR" sz="2000" dirty="0"/>
              <a:t> </a:t>
            </a:r>
            <a:r>
              <a:rPr lang="tr-TR" sz="2000" b="1" dirty="0" err="1"/>
              <a:t>there</a:t>
            </a:r>
            <a:r>
              <a:rPr lang="tr-TR" sz="2000" b="1" dirty="0"/>
              <a:t> </a:t>
            </a:r>
            <a:r>
              <a:rPr lang="tr-TR" sz="2000" b="1" dirty="0" err="1"/>
              <a:t>will</a:t>
            </a:r>
            <a:r>
              <a:rPr lang="tr-TR" sz="2000" b="1" dirty="0"/>
              <a:t> be;</a:t>
            </a:r>
            <a:endParaRPr lang="tr-TR" sz="2000" dirty="0"/>
          </a:p>
          <a:p>
            <a:pPr lvl="0"/>
            <a:r>
              <a:rPr lang="tr-TR" sz="2000" dirty="0" smtClean="0"/>
              <a:t>1- </a:t>
            </a:r>
            <a:r>
              <a:rPr lang="tr-TR" sz="2000" dirty="0" err="1" smtClean="0"/>
              <a:t>Old</a:t>
            </a:r>
            <a:r>
              <a:rPr lang="tr-TR" sz="2000" dirty="0" smtClean="0"/>
              <a:t> </a:t>
            </a:r>
            <a:r>
              <a:rPr lang="tr-TR" sz="2000" dirty="0" err="1"/>
              <a:t>barber</a:t>
            </a:r>
            <a:r>
              <a:rPr lang="tr-TR" sz="2000" dirty="0"/>
              <a:t> </a:t>
            </a:r>
            <a:r>
              <a:rPr lang="tr-TR" sz="2000" dirty="0" err="1"/>
              <a:t>equipments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shelves</a:t>
            </a:r>
            <a:r>
              <a:rPr lang="tr-TR" sz="2000" dirty="0"/>
              <a:t>. </a:t>
            </a:r>
          </a:p>
          <a:p>
            <a:pPr lvl="0"/>
            <a:r>
              <a:rPr lang="tr-TR" sz="2000" dirty="0"/>
              <a:t>2</a:t>
            </a:r>
            <a:r>
              <a:rPr lang="tr-TR" sz="2000" dirty="0" smtClean="0"/>
              <a:t>-  A </a:t>
            </a:r>
            <a:r>
              <a:rPr lang="tr-TR" sz="2000" dirty="0" err="1"/>
              <a:t>barber</a:t>
            </a:r>
            <a:r>
              <a:rPr lang="tr-TR" sz="2000" dirty="0"/>
              <a:t> </a:t>
            </a:r>
            <a:r>
              <a:rPr lang="tr-TR" sz="2000" dirty="0" err="1"/>
              <a:t>seat</a:t>
            </a:r>
            <a:r>
              <a:rPr lang="tr-TR" sz="2000" dirty="0"/>
              <a:t>, </a:t>
            </a:r>
            <a:r>
              <a:rPr lang="tr-TR" sz="2000" dirty="0" err="1"/>
              <a:t>mirror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table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museum</a:t>
            </a:r>
            <a:r>
              <a:rPr lang="tr-TR" sz="2000" dirty="0"/>
              <a:t>.</a:t>
            </a:r>
          </a:p>
          <a:p>
            <a:pPr lvl="0"/>
            <a:r>
              <a:rPr lang="tr-TR" sz="2000" dirty="0"/>
              <a:t>3</a:t>
            </a:r>
            <a:r>
              <a:rPr lang="tr-TR" sz="2000" dirty="0" smtClean="0"/>
              <a:t>- </a:t>
            </a:r>
            <a:r>
              <a:rPr lang="tr-TR" sz="2000" dirty="0" err="1" smtClean="0"/>
              <a:t>Photos</a:t>
            </a:r>
            <a:r>
              <a:rPr lang="tr-TR" sz="2000" dirty="0"/>
              <a:t>, </a:t>
            </a:r>
            <a:r>
              <a:rPr lang="tr-TR" sz="2000" dirty="0" err="1"/>
              <a:t>documents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posters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 </a:t>
            </a:r>
            <a:r>
              <a:rPr lang="tr-TR" sz="2000" dirty="0" err="1"/>
              <a:t>barbering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walls</a:t>
            </a:r>
            <a:r>
              <a:rPr lang="tr-TR" sz="2000" dirty="0"/>
              <a:t>.</a:t>
            </a:r>
          </a:p>
          <a:p>
            <a:pPr lvl="0"/>
            <a:r>
              <a:rPr lang="tr-TR" sz="2000" dirty="0"/>
              <a:t>4</a:t>
            </a:r>
            <a:r>
              <a:rPr lang="tr-TR" sz="2000" dirty="0" smtClean="0"/>
              <a:t>- </a:t>
            </a:r>
            <a:r>
              <a:rPr lang="tr-TR" sz="2000" dirty="0" err="1" smtClean="0"/>
              <a:t>Books</a:t>
            </a:r>
            <a:r>
              <a:rPr lang="tr-TR" sz="2000" dirty="0" smtClean="0"/>
              <a:t> </a:t>
            </a:r>
            <a:r>
              <a:rPr lang="tr-TR" sz="2000" dirty="0" err="1"/>
              <a:t>about</a:t>
            </a:r>
            <a:r>
              <a:rPr lang="tr-TR" sz="2000" dirty="0"/>
              <a:t> </a:t>
            </a:r>
            <a:r>
              <a:rPr lang="tr-TR" sz="2000" dirty="0" err="1"/>
              <a:t>barbering</a:t>
            </a:r>
            <a:r>
              <a:rPr lang="tr-TR" sz="2000" dirty="0"/>
              <a:t> on </a:t>
            </a:r>
            <a:r>
              <a:rPr lang="tr-TR" sz="2000" dirty="0" err="1"/>
              <a:t>tables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shelves</a:t>
            </a:r>
            <a:r>
              <a:rPr lang="tr-TR" sz="2000" dirty="0"/>
              <a:t>.</a:t>
            </a:r>
          </a:p>
          <a:p>
            <a:pPr lvl="0"/>
            <a:r>
              <a:rPr lang="tr-TR" sz="2000" dirty="0"/>
              <a:t>5</a:t>
            </a:r>
            <a:r>
              <a:rPr lang="tr-TR" sz="2000" dirty="0" smtClean="0"/>
              <a:t>- </a:t>
            </a:r>
            <a:r>
              <a:rPr lang="tr-TR" sz="2000" dirty="0" err="1" smtClean="0"/>
              <a:t>Playing</a:t>
            </a:r>
            <a:r>
              <a:rPr lang="tr-TR" sz="2000" dirty="0" smtClean="0"/>
              <a:t> </a:t>
            </a:r>
            <a:r>
              <a:rPr lang="tr-TR" sz="2000" dirty="0" err="1"/>
              <a:t>songs</a:t>
            </a:r>
            <a:r>
              <a:rPr lang="tr-TR" sz="2000" dirty="0"/>
              <a:t> </a:t>
            </a:r>
            <a:r>
              <a:rPr lang="tr-TR" sz="2000" dirty="0" err="1"/>
              <a:t>about</a:t>
            </a:r>
            <a:r>
              <a:rPr lang="tr-TR" sz="2000" dirty="0"/>
              <a:t> </a:t>
            </a:r>
            <a:r>
              <a:rPr lang="tr-TR" sz="2000" dirty="0" err="1"/>
              <a:t>barbering</a:t>
            </a:r>
            <a:r>
              <a:rPr lang="tr-TR" sz="2000" dirty="0"/>
              <a:t> in </a:t>
            </a:r>
            <a:r>
              <a:rPr lang="tr-TR" sz="2000" dirty="0" err="1"/>
              <a:t>audio</a:t>
            </a:r>
            <a:r>
              <a:rPr lang="tr-TR" sz="2000" dirty="0"/>
              <a:t> </a:t>
            </a:r>
            <a:r>
              <a:rPr lang="tr-TR" sz="2000" dirty="0" err="1"/>
              <a:t>system</a:t>
            </a:r>
            <a:r>
              <a:rPr lang="tr-TR" sz="2000" dirty="0"/>
              <a:t>.</a:t>
            </a:r>
          </a:p>
          <a:p>
            <a:pPr lvl="0"/>
            <a:r>
              <a:rPr lang="tr-TR" sz="2000" dirty="0"/>
              <a:t>6</a:t>
            </a:r>
            <a:r>
              <a:rPr lang="tr-TR" sz="2000" dirty="0" smtClean="0"/>
              <a:t>- A </a:t>
            </a:r>
            <a:r>
              <a:rPr lang="tr-TR" sz="2000" dirty="0" err="1"/>
              <a:t>documentary</a:t>
            </a:r>
            <a:r>
              <a:rPr lang="tr-TR" sz="2000" dirty="0"/>
              <a:t> </a:t>
            </a:r>
            <a:r>
              <a:rPr lang="tr-TR" sz="2000" dirty="0" err="1"/>
              <a:t>reflecting</a:t>
            </a:r>
            <a:r>
              <a:rPr lang="tr-TR" sz="2000" dirty="0"/>
              <a:t> </a:t>
            </a:r>
            <a:r>
              <a:rPr lang="tr-TR" sz="2000" dirty="0" err="1"/>
              <a:t>onto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wall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projection</a:t>
            </a:r>
            <a:r>
              <a:rPr lang="tr-TR" sz="2000" dirty="0"/>
              <a:t>. </a:t>
            </a:r>
            <a:r>
              <a:rPr lang="tr-TR" sz="2000" dirty="0" err="1"/>
              <a:t>Visitors</a:t>
            </a:r>
            <a:r>
              <a:rPr lang="tr-TR" sz="2000" dirty="0"/>
              <a:t> </a:t>
            </a:r>
            <a:r>
              <a:rPr lang="tr-TR" sz="2000" dirty="0" err="1"/>
              <a:t>will</a:t>
            </a:r>
            <a:r>
              <a:rPr lang="tr-TR" sz="2000" dirty="0"/>
              <a:t> </a:t>
            </a:r>
            <a:r>
              <a:rPr lang="tr-TR" sz="2000" dirty="0" err="1"/>
              <a:t>follow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documentary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subtitles</a:t>
            </a:r>
            <a:r>
              <a:rPr lang="tr-TR" sz="2000" dirty="0"/>
              <a:t>.</a:t>
            </a:r>
          </a:p>
          <a:p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want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project</a:t>
            </a:r>
            <a:r>
              <a:rPr lang="tr-TR" sz="2000" dirty="0"/>
              <a:t> </a:t>
            </a:r>
            <a:r>
              <a:rPr lang="tr-TR" sz="2000" dirty="0" err="1"/>
              <a:t>partners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see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evaluate</a:t>
            </a:r>
            <a:r>
              <a:rPr lang="tr-TR" sz="2000" dirty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museum</a:t>
            </a:r>
            <a:r>
              <a:rPr lang="tr-TR" sz="2000" dirty="0"/>
              <a:t>. </a:t>
            </a:r>
            <a:r>
              <a:rPr lang="tr-TR" sz="2000" dirty="0" err="1"/>
              <a:t>So</a:t>
            </a:r>
            <a:r>
              <a:rPr lang="tr-TR" sz="2000" dirty="0"/>
              <a:t>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will</a:t>
            </a:r>
            <a:r>
              <a:rPr lang="tr-TR" sz="2000" dirty="0"/>
              <a:t> </a:t>
            </a:r>
            <a:r>
              <a:rPr lang="tr-TR" sz="2000" dirty="0" err="1"/>
              <a:t>share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museum</a:t>
            </a:r>
            <a:r>
              <a:rPr lang="tr-TR" sz="2000" dirty="0"/>
              <a:t> on </a:t>
            </a:r>
            <a:r>
              <a:rPr lang="tr-TR" sz="2000" dirty="0" err="1"/>
              <a:t>social</a:t>
            </a:r>
            <a:r>
              <a:rPr lang="tr-TR" sz="2000" dirty="0"/>
              <a:t> </a:t>
            </a:r>
            <a:r>
              <a:rPr lang="tr-TR" sz="2000" dirty="0" err="1"/>
              <a:t>platforms</a:t>
            </a:r>
            <a:r>
              <a:rPr lang="tr-TR" sz="2000" dirty="0"/>
              <a:t>.</a:t>
            </a: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880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189</TotalTime>
  <Words>475</Words>
  <Application>Microsoft Office PowerPoint</Application>
  <PresentationFormat>Ekran Gösterisi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Cilt</vt:lpstr>
      <vt:lpstr>Manisa Social Sciences High School</vt:lpstr>
      <vt:lpstr>What’s that?</vt:lpstr>
      <vt:lpstr>PowerPoint Sunusu</vt:lpstr>
      <vt:lpstr>PowerPoint Sunusu</vt:lpstr>
      <vt:lpstr>PowerPoint Sunusu</vt:lpstr>
      <vt:lpstr>WHY?</vt:lpstr>
      <vt:lpstr>PowerPoint Sunusu</vt:lpstr>
      <vt:lpstr>PowerPoint Sunusu</vt:lpstr>
      <vt:lpstr>HOW?</vt:lpstr>
      <vt:lpstr>Where,When,Who?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Manisa Social Sciences High School</dc:title>
  <dc:creator>Keskin Family</dc:creator>
  <cp:lastModifiedBy>Keskin Family</cp:lastModifiedBy>
  <cp:revision>16</cp:revision>
  <dcterms:created xsi:type="dcterms:W3CDTF">2020-01-12T11:20:06Z</dcterms:created>
  <dcterms:modified xsi:type="dcterms:W3CDTF">2020-01-12T14:29:51Z</dcterms:modified>
</cp:coreProperties>
</file>