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7866" y="42244"/>
            <a:ext cx="3726012" cy="917591"/>
          </a:xfrm>
        </p:spPr>
        <p:txBody>
          <a:bodyPr anchor="b">
            <a:normAutofit/>
          </a:bodyPr>
          <a:lstStyle/>
          <a:p>
            <a:pPr algn="l"/>
            <a:r>
              <a:rPr lang="en-US" dirty="0" err="1">
                <a:solidFill>
                  <a:schemeClr val="bg1"/>
                </a:solidFill>
                <a:cs typeface="Calibri Light"/>
              </a:rPr>
              <a:t>Mi</a:t>
            </a:r>
            <a:r>
              <a:rPr lang="en-US" dirty="0">
                <a:solidFill>
                  <a:schemeClr val="bg1"/>
                </a:solidFill>
                <a:cs typeface="Calibri Light"/>
              </a:rPr>
              <a:t> </a:t>
            </a:r>
            <a:r>
              <a:rPr lang="en-US" smtClean="0">
                <a:solidFill>
                  <a:schemeClr val="bg1"/>
                </a:solidFill>
                <a:cs typeface="Calibri Light"/>
              </a:rPr>
              <a:t>colegio</a:t>
            </a:r>
            <a:r>
              <a:rPr lang="en-US" dirty="0">
                <a:solidFill>
                  <a:schemeClr val="bg1"/>
                </a:solidFill>
                <a:cs typeface="Calibri Light"/>
              </a:rPr>
              <a:t>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Freeform: Shape 1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2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70540E06-991C-4638-A16A-C31E58F2D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146017"/>
            <a:ext cx="4047843" cy="319779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6638827-552A-41FD-83CA-597054323B20}"/>
              </a:ext>
            </a:extLst>
          </p:cNvPr>
          <p:cNvSpPr txBox="1"/>
          <p:nvPr/>
        </p:nvSpPr>
        <p:spPr>
          <a:xfrm>
            <a:off x="6096000" y="959835"/>
            <a:ext cx="5750846" cy="1160317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Hola, Me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llamo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sonny me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gusta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mi colegio. El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institutio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fue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2800" dirty="0" err="1" smtClean="0">
                <a:solidFill>
                  <a:srgbClr val="FF0000"/>
                </a:solidFill>
                <a:cs typeface="Calibri"/>
              </a:rPr>
              <a:t>construido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en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cs typeface="Calibri"/>
              </a:rPr>
              <a:t>Septiembre</a:t>
            </a:r>
            <a:r>
              <a:rPr lang="en-US" sz="2800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1982. Las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clases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2800" dirty="0" err="1" smtClean="0">
                <a:solidFill>
                  <a:srgbClr val="FF0000"/>
                </a:solidFill>
                <a:cs typeface="Calibri"/>
              </a:rPr>
              <a:t>duran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8:30 y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termina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2800" dirty="0" smtClean="0">
                <a:solidFill>
                  <a:srgbClr val="FF0000"/>
                </a:solidFill>
                <a:cs typeface="Calibri"/>
              </a:rPr>
              <a:t>a las 3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eso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no </a:t>
            </a:r>
            <a:r>
              <a:rPr lang="en-US" sz="2800" dirty="0" err="1" smtClean="0">
                <a:solidFill>
                  <a:srgbClr val="FF0000"/>
                </a:solidFill>
                <a:cs typeface="Calibri"/>
              </a:rPr>
              <a:t>incluye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 de activities extracurricular </a:t>
            </a:r>
            <a:r>
              <a:rPr lang="en-US" sz="2800" dirty="0" err="1" smtClean="0">
                <a:solidFill>
                  <a:srgbClr val="FF0000"/>
                </a:solidFill>
                <a:cs typeface="Calibri"/>
              </a:rPr>
              <a:t>despues</a:t>
            </a:r>
            <a:r>
              <a:rPr lang="en-US" sz="2800" dirty="0" smtClean="0">
                <a:solidFill>
                  <a:srgbClr val="FF0000"/>
                </a:solidFill>
                <a:cs typeface="Calibri"/>
              </a:rPr>
              <a:t>. 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Fuera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de la 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escuela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me 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gusta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</a:p>
          <a:p>
            <a:r>
              <a:rPr lang="en-US" sz="2800" dirty="0">
                <a:solidFill>
                  <a:srgbClr val="FF0000"/>
                </a:solidFill>
                <a:cs typeface="Calibri"/>
              </a:rPr>
              <a:t>Mucho 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correr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. </a:t>
            </a:r>
            <a:r>
              <a:rPr lang="en-US" sz="2800" dirty="0" smtClean="0">
                <a:solidFill>
                  <a:srgbClr val="FF0000"/>
                </a:solidFill>
                <a:cs typeface="Calibri"/>
              </a:rPr>
              <a:t>soy </a:t>
            </a:r>
            <a:r>
              <a:rPr lang="en-US" sz="2800" dirty="0" err="1" smtClean="0">
                <a:solidFill>
                  <a:srgbClr val="FF0000"/>
                </a:solidFill>
                <a:cs typeface="Calibri"/>
              </a:rPr>
              <a:t>miembro</a:t>
            </a:r>
            <a:r>
              <a:rPr lang="en-US" sz="2800" dirty="0" smtClean="0">
                <a:solidFill>
                  <a:srgbClr val="FF0000"/>
                </a:solidFill>
                <a:cs typeface="Calibri"/>
              </a:rPr>
              <a:t> de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2800" dirty="0" smtClean="0">
                <a:solidFill>
                  <a:srgbClr val="FF0000"/>
                </a:solidFill>
                <a:cs typeface="Calibri"/>
              </a:rPr>
              <a:t>Harriers Swansea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. No vas a 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ningun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club </a:t>
            </a:r>
            <a:r>
              <a:rPr lang="en-US" sz="2800" dirty="0" err="1" smtClean="0">
                <a:solidFill>
                  <a:srgbClr val="FF0000"/>
                </a:solidFill>
                <a:cs typeface="Calibri"/>
              </a:rPr>
              <a:t>deportivo</a:t>
            </a:r>
            <a:r>
              <a:rPr lang="en-US" sz="2800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/>
              </a:rPr>
              <a:t>fuera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 el </a:t>
            </a:r>
            <a:r>
              <a:rPr lang="en-US" sz="2800" dirty="0" err="1" smtClean="0">
                <a:solidFill>
                  <a:srgbClr val="FF0000"/>
                </a:solidFill>
                <a:cs typeface="Calibri"/>
              </a:rPr>
              <a:t>horario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. 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</Words>
  <Application>Microsoft Macintosh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Mi colegio!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Sonny Hopkins</dc:creator>
  <cp:lastModifiedBy>Juan Manuel Franco</cp:lastModifiedBy>
  <cp:revision>103</cp:revision>
  <dcterms:created xsi:type="dcterms:W3CDTF">2013-07-15T20:26:40Z</dcterms:created>
  <dcterms:modified xsi:type="dcterms:W3CDTF">2019-04-02T07:28:29Z</dcterms:modified>
</cp:coreProperties>
</file>