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9" y="614363"/>
            <a:ext cx="2540001" cy="682171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cs typeface="Calibri Light"/>
              </a:rPr>
              <a:t>Mi colegio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A166009-018B-4CD6-9CE7-DB4FEF03F2B3}"/>
              </a:ext>
            </a:extLst>
          </p:cNvPr>
          <p:cNvSpPr/>
          <p:nvPr/>
        </p:nvSpPr>
        <p:spPr>
          <a:xfrm>
            <a:off x="1127276" y="1725990"/>
            <a:ext cx="3018971" cy="18820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9626C2E-2E58-46AD-869D-3FFB4B6B98DB}"/>
              </a:ext>
            </a:extLst>
          </p:cNvPr>
          <p:cNvSpPr txBox="1"/>
          <p:nvPr/>
        </p:nvSpPr>
        <p:spPr>
          <a:xfrm>
            <a:off x="1178606" y="1891281"/>
            <a:ext cx="2886452" cy="175432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El </a:t>
            </a:r>
            <a:r>
              <a:rPr lang="en-US" dirty="0" err="1">
                <a:cs typeface="Calibri"/>
              </a:rPr>
              <a:t>instituo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fue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construido</a:t>
            </a:r>
            <a:r>
              <a:rPr lang="en-US" dirty="0">
                <a:cs typeface="Calibri"/>
              </a:rPr>
              <a:t> 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1982. Hay 50 </a:t>
            </a:r>
            <a:r>
              <a:rPr lang="en-US" dirty="0" err="1">
                <a:cs typeface="Calibri"/>
              </a:rPr>
              <a:t>profesores</a:t>
            </a:r>
            <a:endParaRPr lang="en-US" dirty="0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 y 800 </a:t>
            </a:r>
            <a:r>
              <a:rPr lang="en-US" dirty="0" err="1">
                <a:cs typeface="Calibri"/>
              </a:rPr>
              <a:t>alumnos</a:t>
            </a:r>
            <a:r>
              <a:rPr lang="en-US" dirty="0">
                <a:cs typeface="Calibri"/>
              </a:rPr>
              <a:t>. El </a:t>
            </a:r>
            <a:r>
              <a:rPr lang="en-US" dirty="0" err="1">
                <a:cs typeface="Calibri"/>
              </a:rPr>
              <a:t>instituto</a:t>
            </a:r>
            <a:r>
              <a:rPr lang="en-US" dirty="0">
                <a:cs typeface="Calibri"/>
              </a:rPr>
              <a:t> se llama Pontarddulais Comprehensive.   </a:t>
            </a:r>
            <a:endParaRPr lang="en-US" dirty="0"/>
          </a:p>
          <a:p>
            <a:pPr algn="l"/>
            <a:endParaRPr lang="en-US" dirty="0">
              <a:cs typeface="Calibri"/>
            </a:endParaRPr>
          </a:p>
        </p:txBody>
      </p:sp>
      <p:pic>
        <p:nvPicPr>
          <p:cNvPr id="9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85A426F4-33D9-4585-AD47-71AC3BA90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161" y="1392162"/>
            <a:ext cx="2682724" cy="268272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67163B6-05D6-49BE-917E-4BE374CF4F7B}"/>
              </a:ext>
            </a:extLst>
          </p:cNvPr>
          <p:cNvSpPr/>
          <p:nvPr/>
        </p:nvSpPr>
        <p:spPr>
          <a:xfrm>
            <a:off x="7412266" y="1600503"/>
            <a:ext cx="3103637" cy="44945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03424AB-1F45-4B2F-8233-007078548C1F}"/>
              </a:ext>
            </a:extLst>
          </p:cNvPr>
          <p:cNvSpPr txBox="1"/>
          <p:nvPr/>
        </p:nvSpPr>
        <p:spPr>
          <a:xfrm>
            <a:off x="7584168" y="1669596"/>
            <a:ext cx="2743200" cy="427809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cs typeface="Calibri"/>
              </a:rPr>
              <a:t>El </a:t>
            </a:r>
            <a:r>
              <a:rPr lang="en-US" sz="1600" err="1">
                <a:cs typeface="Calibri"/>
              </a:rPr>
              <a:t>uniforme</a:t>
            </a:r>
            <a:r>
              <a:rPr lang="en-US" sz="1600" dirty="0">
                <a:cs typeface="Calibri"/>
              </a:rPr>
              <a:t> consists </a:t>
            </a:r>
            <a:r>
              <a:rPr lang="en-US" sz="1600" err="1">
                <a:cs typeface="Calibri"/>
              </a:rPr>
              <a:t>en</a:t>
            </a:r>
            <a:r>
              <a:rPr lang="en-US" sz="1600" dirty="0">
                <a:cs typeface="Calibri"/>
              </a:rPr>
              <a:t> un jersey,  una </a:t>
            </a:r>
            <a:r>
              <a:rPr lang="en-US" sz="1600" err="1">
                <a:cs typeface="Calibri"/>
              </a:rPr>
              <a:t>camisera</a:t>
            </a:r>
            <a:r>
              <a:rPr lang="en-US" sz="1600" dirty="0">
                <a:cs typeface="Calibri"/>
              </a:rPr>
              <a:t>, </a:t>
            </a:r>
            <a:r>
              <a:rPr lang="en-US" sz="1600" err="1">
                <a:cs typeface="Calibri"/>
              </a:rPr>
              <a:t>unos</a:t>
            </a:r>
            <a:r>
              <a:rPr lang="en-US" sz="1600" dirty="0">
                <a:cs typeface="Calibri"/>
              </a:rPr>
              <a:t> </a:t>
            </a:r>
            <a:r>
              <a:rPr lang="en-US" sz="1600" err="1">
                <a:cs typeface="Calibri"/>
              </a:rPr>
              <a:t>pantalones</a:t>
            </a:r>
            <a:r>
              <a:rPr lang="en-US" sz="1600" dirty="0">
                <a:cs typeface="Calibri"/>
              </a:rPr>
              <a:t>.  Me </a:t>
            </a:r>
            <a:r>
              <a:rPr lang="en-US" sz="1600" err="1">
                <a:cs typeface="Calibri"/>
              </a:rPr>
              <a:t>gustaria</a:t>
            </a:r>
            <a:r>
              <a:rPr lang="en-US" sz="1600" dirty="0">
                <a:cs typeface="Calibri"/>
              </a:rPr>
              <a:t> </a:t>
            </a:r>
            <a:r>
              <a:rPr lang="en-US" sz="1600" err="1">
                <a:cs typeface="Calibri"/>
              </a:rPr>
              <a:t>llevar</a:t>
            </a:r>
            <a:r>
              <a:rPr lang="en-US" sz="1600" dirty="0">
                <a:cs typeface="Calibri"/>
              </a:rPr>
              <a:t> un jersey,  una </a:t>
            </a:r>
            <a:r>
              <a:rPr lang="en-US" sz="1600" err="1">
                <a:cs typeface="Calibri"/>
              </a:rPr>
              <a:t>camiseta</a:t>
            </a:r>
            <a:r>
              <a:rPr lang="en-US" sz="1600" dirty="0">
                <a:cs typeface="Calibri"/>
              </a:rPr>
              <a:t>, </a:t>
            </a:r>
            <a:r>
              <a:rPr lang="en-US" sz="1600" err="1">
                <a:cs typeface="Calibri"/>
              </a:rPr>
              <a:t>unos</a:t>
            </a:r>
            <a:r>
              <a:rPr lang="en-US" sz="1600" dirty="0">
                <a:cs typeface="Calibri"/>
              </a:rPr>
              <a:t> </a:t>
            </a:r>
            <a:r>
              <a:rPr lang="en-US" sz="1600" err="1">
                <a:cs typeface="Calibri"/>
              </a:rPr>
              <a:t>voquerou</a:t>
            </a:r>
            <a:r>
              <a:rPr lang="en-US" sz="1600" dirty="0">
                <a:cs typeface="Calibri"/>
              </a:rPr>
              <a:t> y </a:t>
            </a:r>
            <a:r>
              <a:rPr lang="en-US" sz="1600" err="1">
                <a:cs typeface="Calibri"/>
              </a:rPr>
              <a:t>unas</a:t>
            </a:r>
            <a:r>
              <a:rPr lang="en-US" sz="1600" dirty="0">
                <a:cs typeface="Calibri"/>
              </a:rPr>
              <a:t> </a:t>
            </a:r>
            <a:r>
              <a:rPr lang="en-US" sz="1600" err="1">
                <a:cs typeface="Calibri"/>
              </a:rPr>
              <a:t>zapatillas</a:t>
            </a:r>
            <a:r>
              <a:rPr lang="en-US" sz="1600" dirty="0">
                <a:cs typeface="Calibri"/>
              </a:rPr>
              <a:t>. </a:t>
            </a:r>
            <a:r>
              <a:rPr lang="en-US" sz="1600" err="1">
                <a:cs typeface="Calibri"/>
              </a:rPr>
              <a:t>Elinstituto</a:t>
            </a:r>
            <a:r>
              <a:rPr lang="en-US" sz="1600" dirty="0">
                <a:cs typeface="Calibri"/>
              </a:rPr>
              <a:t> </a:t>
            </a:r>
            <a:r>
              <a:rPr lang="en-US" sz="1600" err="1">
                <a:cs typeface="Calibri"/>
              </a:rPr>
              <a:t>empieza</a:t>
            </a:r>
            <a:r>
              <a:rPr lang="en-US" sz="1600" dirty="0">
                <a:cs typeface="Calibri"/>
              </a:rPr>
              <a:t> a las 8:30 y las </a:t>
            </a:r>
            <a:r>
              <a:rPr lang="en-US" sz="1600" err="1">
                <a:cs typeface="Calibri"/>
              </a:rPr>
              <a:t>clases</a:t>
            </a:r>
            <a:r>
              <a:rPr lang="en-US" sz="1600" dirty="0">
                <a:cs typeface="Calibri"/>
              </a:rPr>
              <a:t> </a:t>
            </a:r>
            <a:r>
              <a:rPr lang="en-US" sz="1600" err="1">
                <a:cs typeface="Calibri"/>
              </a:rPr>
              <a:t>duran</a:t>
            </a:r>
            <a:r>
              <a:rPr lang="en-US" sz="1600" dirty="0">
                <a:cs typeface="Calibri"/>
              </a:rPr>
              <a:t> </a:t>
            </a:r>
            <a:r>
              <a:rPr lang="en-US" sz="1600" err="1">
                <a:cs typeface="Calibri"/>
              </a:rPr>
              <a:t>uno</a:t>
            </a:r>
            <a:r>
              <a:rPr lang="en-US" sz="1600" dirty="0">
                <a:cs typeface="Calibri"/>
              </a:rPr>
              <a:t> hora. Hay </a:t>
            </a:r>
            <a:r>
              <a:rPr lang="en-US" sz="1600" err="1">
                <a:cs typeface="Calibri"/>
              </a:rPr>
              <a:t>cinco</a:t>
            </a:r>
            <a:r>
              <a:rPr lang="en-US" sz="1600" dirty="0">
                <a:cs typeface="Calibri"/>
              </a:rPr>
              <a:t> </a:t>
            </a:r>
            <a:r>
              <a:rPr lang="en-US" sz="1600" err="1">
                <a:cs typeface="Calibri"/>
              </a:rPr>
              <a:t>clases</a:t>
            </a:r>
            <a:r>
              <a:rPr lang="en-US" sz="1600" dirty="0">
                <a:cs typeface="Calibri"/>
              </a:rPr>
              <a:t> </a:t>
            </a:r>
            <a:r>
              <a:rPr lang="en-US" sz="1600" err="1">
                <a:cs typeface="Calibri"/>
              </a:rPr>
              <a:t>cada</a:t>
            </a:r>
            <a:r>
              <a:rPr lang="en-US" sz="1600" dirty="0">
                <a:cs typeface="Calibri"/>
              </a:rPr>
              <a:t> </a:t>
            </a:r>
            <a:r>
              <a:rPr lang="en-US" sz="1600" err="1">
                <a:cs typeface="Calibri"/>
              </a:rPr>
              <a:t>dia</a:t>
            </a:r>
            <a:r>
              <a:rPr lang="en-US" sz="1600" dirty="0">
                <a:cs typeface="Calibri"/>
              </a:rPr>
              <a:t> </a:t>
            </a:r>
            <a:r>
              <a:rPr lang="en-US" sz="1600" err="1">
                <a:cs typeface="Calibri"/>
              </a:rPr>
              <a:t>excepto</a:t>
            </a:r>
            <a:r>
              <a:rPr lang="en-US" sz="1600" dirty="0">
                <a:cs typeface="Calibri"/>
              </a:rPr>
              <a:t> de los fines de </a:t>
            </a:r>
            <a:r>
              <a:rPr lang="en-US" sz="1600" err="1">
                <a:cs typeface="Calibri"/>
              </a:rPr>
              <a:t>semana</a:t>
            </a:r>
            <a:r>
              <a:rPr lang="en-US" sz="1600" dirty="0">
                <a:cs typeface="Calibri"/>
              </a:rPr>
              <a:t>. Se </a:t>
            </a:r>
            <a:r>
              <a:rPr lang="en-US" sz="1600" err="1">
                <a:cs typeface="Calibri"/>
              </a:rPr>
              <a:t>puede</a:t>
            </a:r>
            <a:r>
              <a:rPr lang="en-US" sz="1600" dirty="0">
                <a:cs typeface="Calibri"/>
              </a:rPr>
              <a:t> </a:t>
            </a:r>
            <a:r>
              <a:rPr lang="en-US" sz="1600" err="1">
                <a:cs typeface="Calibri"/>
              </a:rPr>
              <a:t>estudiar</a:t>
            </a:r>
            <a:r>
              <a:rPr lang="en-US" sz="1600" dirty="0">
                <a:cs typeface="Calibri"/>
              </a:rPr>
              <a:t> las </a:t>
            </a:r>
            <a:r>
              <a:rPr lang="en-US" sz="1600" err="1">
                <a:cs typeface="Calibri"/>
              </a:rPr>
              <a:t>matematicas</a:t>
            </a:r>
            <a:r>
              <a:rPr lang="en-US" sz="1600" dirty="0">
                <a:cs typeface="Calibri"/>
              </a:rPr>
              <a:t>, las </a:t>
            </a:r>
            <a:r>
              <a:rPr lang="en-US" sz="1600" err="1">
                <a:cs typeface="Calibri"/>
              </a:rPr>
              <a:t>ciencias</a:t>
            </a:r>
            <a:r>
              <a:rPr lang="en-US" sz="1600" dirty="0">
                <a:cs typeface="Calibri"/>
              </a:rPr>
              <a:t>, la religion, la </a:t>
            </a:r>
            <a:r>
              <a:rPr lang="en-US" sz="1600" err="1">
                <a:cs typeface="Calibri"/>
              </a:rPr>
              <a:t>geografia</a:t>
            </a:r>
            <a:r>
              <a:rPr lang="en-US" sz="1600" dirty="0">
                <a:cs typeface="Calibri"/>
              </a:rPr>
              <a:t>, la </a:t>
            </a:r>
            <a:r>
              <a:rPr lang="en-US" sz="1600" err="1">
                <a:cs typeface="Calibri"/>
              </a:rPr>
              <a:t>historia</a:t>
            </a:r>
            <a:r>
              <a:rPr lang="en-US" sz="1600" dirty="0">
                <a:cs typeface="Calibri"/>
              </a:rPr>
              <a:t>, la </a:t>
            </a:r>
            <a:r>
              <a:rPr lang="en-US" sz="1600" err="1">
                <a:cs typeface="Calibri"/>
              </a:rPr>
              <a:t>tecnologia</a:t>
            </a:r>
            <a:r>
              <a:rPr lang="en-US" sz="1600" dirty="0">
                <a:cs typeface="Calibri"/>
              </a:rPr>
              <a:t>, la informatica, la </a:t>
            </a:r>
            <a:r>
              <a:rPr lang="en-US" sz="1600" err="1">
                <a:cs typeface="Calibri"/>
              </a:rPr>
              <a:t>educacion</a:t>
            </a:r>
            <a:r>
              <a:rPr lang="en-US" sz="1600" dirty="0">
                <a:cs typeface="Calibri"/>
              </a:rPr>
              <a:t> </a:t>
            </a:r>
            <a:r>
              <a:rPr lang="en-US" sz="1600" err="1">
                <a:cs typeface="Calibri"/>
              </a:rPr>
              <a:t>fisica</a:t>
            </a:r>
            <a:r>
              <a:rPr lang="en-US" sz="1600" dirty="0">
                <a:cs typeface="Calibri"/>
              </a:rPr>
              <a:t>, la </a:t>
            </a:r>
            <a:r>
              <a:rPr lang="en-US" sz="1600" err="1">
                <a:cs typeface="Calibri"/>
              </a:rPr>
              <a:t>musica</a:t>
            </a:r>
            <a:r>
              <a:rPr lang="en-US" sz="1600" dirty="0">
                <a:cs typeface="Calibri"/>
              </a:rPr>
              <a:t>, el </a:t>
            </a:r>
            <a:r>
              <a:rPr lang="en-US" sz="1600" err="1">
                <a:cs typeface="Calibri"/>
              </a:rPr>
              <a:t>teatro</a:t>
            </a:r>
            <a:r>
              <a:rPr lang="en-US" sz="1600" dirty="0">
                <a:cs typeface="Calibri"/>
              </a:rPr>
              <a:t>, el gales, el ingles, el </a:t>
            </a:r>
            <a:r>
              <a:rPr lang="en-US" sz="1600" dirty="0" err="1">
                <a:cs typeface="Calibri"/>
              </a:rPr>
              <a:t>espanil</a:t>
            </a:r>
            <a:r>
              <a:rPr lang="en-US" sz="1600" dirty="0">
                <a:cs typeface="Calibri"/>
              </a:rPr>
              <a:t>, el </a:t>
            </a:r>
            <a:r>
              <a:rPr lang="en-US" sz="1600" dirty="0" err="1">
                <a:cs typeface="Calibri"/>
              </a:rPr>
              <a:t>arte</a:t>
            </a:r>
            <a:r>
              <a:rPr lang="en-US" sz="1600" dirty="0">
                <a:cs typeface="Calibri"/>
              </a:rPr>
              <a:t> y los </a:t>
            </a:r>
            <a:r>
              <a:rPr lang="en-US" sz="1600" dirty="0" err="1">
                <a:cs typeface="Calibri"/>
              </a:rPr>
              <a:t>negocios</a:t>
            </a:r>
            <a:r>
              <a:rPr lang="en-US" sz="1600" dirty="0">
                <a:cs typeface="Calibri"/>
              </a:rPr>
              <a:t>.</a:t>
            </a: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E3AD9A7-318E-42F6-A6F3-D7CA26395B16}"/>
              </a:ext>
            </a:extLst>
          </p:cNvPr>
          <p:cNvSpPr/>
          <p:nvPr/>
        </p:nvSpPr>
        <p:spPr>
          <a:xfrm>
            <a:off x="4238776" y="4002919"/>
            <a:ext cx="3043161" cy="20876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CE089AD-9FEB-4AF4-96E8-A578A6E977D1}"/>
              </a:ext>
            </a:extLst>
          </p:cNvPr>
          <p:cNvSpPr txBox="1"/>
          <p:nvPr/>
        </p:nvSpPr>
        <p:spPr>
          <a:xfrm>
            <a:off x="4398584" y="4120394"/>
            <a:ext cx="2743200" cy="193899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cs typeface="Calibri"/>
              </a:rPr>
              <a:t>Se </a:t>
            </a:r>
            <a:r>
              <a:rPr lang="en-US" sz="2000" dirty="0" err="1">
                <a:cs typeface="Calibri"/>
              </a:rPr>
              <a:t>puede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ir</a:t>
            </a:r>
            <a:r>
              <a:rPr lang="en-US" sz="2000" dirty="0">
                <a:cs typeface="Calibri"/>
              </a:rPr>
              <a:t> a </a:t>
            </a:r>
            <a:r>
              <a:rPr lang="en-US" sz="2000" dirty="0" err="1">
                <a:cs typeface="Calibri"/>
              </a:rPr>
              <a:t>coro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Existe</a:t>
            </a:r>
            <a:r>
              <a:rPr lang="en-US" sz="2000" dirty="0">
                <a:cs typeface="Calibri"/>
              </a:rPr>
              <a:t> </a:t>
            </a:r>
            <a:r>
              <a:rPr lang="en-US" sz="2000">
                <a:cs typeface="Calibri"/>
              </a:rPr>
              <a:t>un </a:t>
            </a:r>
            <a:r>
              <a:rPr lang="en-US" sz="2000" smtClean="0">
                <a:cs typeface="Calibri"/>
              </a:rPr>
              <a:t>club </a:t>
            </a:r>
            <a:r>
              <a:rPr lang="en-US" sz="2000" dirty="0">
                <a:cs typeface="Calibri"/>
              </a:rPr>
              <a:t>de rugby y hockey. Los lunes hay hockey y dos </a:t>
            </a:r>
            <a:r>
              <a:rPr lang="en-US" sz="2000" dirty="0" err="1">
                <a:cs typeface="Calibri"/>
              </a:rPr>
              <a:t>veces</a:t>
            </a:r>
            <a:r>
              <a:rPr lang="en-US" sz="2000" dirty="0">
                <a:cs typeface="Calibri"/>
              </a:rPr>
              <a:t> por </a:t>
            </a:r>
            <a:r>
              <a:rPr lang="en-US" sz="2000" dirty="0" err="1">
                <a:cs typeface="Calibri"/>
              </a:rPr>
              <a:t>semana</a:t>
            </a:r>
            <a:r>
              <a:rPr lang="en-US" sz="2000" dirty="0">
                <a:cs typeface="Calibri"/>
              </a:rPr>
              <a:t> se </a:t>
            </a:r>
            <a:r>
              <a:rPr lang="en-US" sz="2000" dirty="0" err="1">
                <a:cs typeface="Calibri"/>
              </a:rPr>
              <a:t>puede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hacer</a:t>
            </a:r>
            <a:r>
              <a:rPr lang="en-US" sz="2000" dirty="0">
                <a:cs typeface="Calibri"/>
              </a:rPr>
              <a:t> rugby.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07325B0-AF6E-4CD1-9AA8-B6EEFFF70FB4}"/>
              </a:ext>
            </a:extLst>
          </p:cNvPr>
          <p:cNvSpPr/>
          <p:nvPr/>
        </p:nvSpPr>
        <p:spPr>
          <a:xfrm>
            <a:off x="1125765" y="3804860"/>
            <a:ext cx="3018971" cy="22085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99B4131-3D6F-44AE-B054-B30ED47C7926}"/>
              </a:ext>
            </a:extLst>
          </p:cNvPr>
          <p:cNvSpPr txBox="1"/>
          <p:nvPr/>
        </p:nvSpPr>
        <p:spPr>
          <a:xfrm>
            <a:off x="1321858" y="3886049"/>
            <a:ext cx="2743200" cy="203132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El </a:t>
            </a:r>
            <a:r>
              <a:rPr lang="en-US" dirty="0" err="1">
                <a:cs typeface="Calibri"/>
              </a:rPr>
              <a:t>instituto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tiene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instalaciones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exelentes</a:t>
            </a:r>
            <a:r>
              <a:rPr lang="en-US" dirty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como</a:t>
            </a:r>
            <a:r>
              <a:rPr lang="en-US" dirty="0" smtClean="0">
                <a:cs typeface="Calibri"/>
              </a:rPr>
              <a:t> un </a:t>
            </a:r>
            <a:r>
              <a:rPr lang="en-US" dirty="0" err="1">
                <a:cs typeface="Calibri"/>
              </a:rPr>
              <a:t>gimnasio</a:t>
            </a:r>
            <a:r>
              <a:rPr lang="en-US" dirty="0">
                <a:cs typeface="Calibri"/>
              </a:rPr>
              <a:t>, una </a:t>
            </a:r>
            <a:r>
              <a:rPr lang="en-US" dirty="0" err="1">
                <a:cs typeface="Calibri"/>
              </a:rPr>
              <a:t>sala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profesores</a:t>
            </a:r>
            <a:r>
              <a:rPr lang="en-US" dirty="0">
                <a:cs typeface="Calibri"/>
              </a:rPr>
              <a:t>, un </a:t>
            </a:r>
            <a:r>
              <a:rPr lang="en-US" dirty="0" err="1">
                <a:cs typeface="Calibri"/>
              </a:rPr>
              <a:t>bano</a:t>
            </a:r>
            <a:r>
              <a:rPr lang="en-US" dirty="0">
                <a:cs typeface="Calibri"/>
              </a:rPr>
              <a:t> y un </a:t>
            </a:r>
            <a:r>
              <a:rPr lang="en-US" dirty="0" err="1">
                <a:cs typeface="Calibri"/>
              </a:rPr>
              <a:t>comedor</a:t>
            </a:r>
            <a:r>
              <a:rPr lang="en-US" dirty="0">
                <a:cs typeface="Calibri"/>
              </a:rPr>
              <a:t>. Se </a:t>
            </a:r>
            <a:r>
              <a:rPr lang="en-US" dirty="0" err="1">
                <a:cs typeface="Calibri"/>
              </a:rPr>
              <a:t>puede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hacer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muchos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deportes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como</a:t>
            </a:r>
            <a:r>
              <a:rPr lang="en-US" dirty="0">
                <a:cs typeface="Calibri"/>
              </a:rPr>
              <a:t>.......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33</Words>
  <Application>Microsoft Macintosh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Mi colegio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Salisbury</dc:creator>
  <cp:lastModifiedBy>Juan Manuel Franco</cp:lastModifiedBy>
  <cp:revision>294</cp:revision>
  <dcterms:created xsi:type="dcterms:W3CDTF">2013-07-15T20:26:40Z</dcterms:created>
  <dcterms:modified xsi:type="dcterms:W3CDTF">2019-04-02T07:26:49Z</dcterms:modified>
</cp:coreProperties>
</file>