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7C70D4E-1259-4D10-8BD3-E200F7638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49" y="57509"/>
            <a:ext cx="1782793" cy="176841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2D8AAA4-2EC2-4B9F-92D2-824D100CBFFF}"/>
              </a:ext>
            </a:extLst>
          </p:cNvPr>
          <p:cNvSpPr/>
          <p:nvPr/>
        </p:nvSpPr>
        <p:spPr>
          <a:xfrm>
            <a:off x="3596316" y="138561"/>
            <a:ext cx="4796286" cy="1460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292F22-92D3-40EB-973E-2A6AD79E832D}"/>
              </a:ext>
            </a:extLst>
          </p:cNvPr>
          <p:cNvSpPr/>
          <p:nvPr/>
        </p:nvSpPr>
        <p:spPr>
          <a:xfrm>
            <a:off x="331757" y="1834192"/>
            <a:ext cx="3358550" cy="2050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4E14D1-B6BF-4D23-9067-06B64877E204}"/>
              </a:ext>
            </a:extLst>
          </p:cNvPr>
          <p:cNvSpPr txBox="1"/>
          <p:nvPr/>
        </p:nvSpPr>
        <p:spPr>
          <a:xfrm>
            <a:off x="3689230" y="310551"/>
            <a:ext cx="5115464" cy="110799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600" dirty="0">
                <a:latin typeface="Algerian"/>
                <a:cs typeface="Calibri"/>
              </a:rPr>
              <a:t>Mi Colegio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235923-B841-43EE-924C-4AC06D2FB28D}"/>
              </a:ext>
            </a:extLst>
          </p:cNvPr>
          <p:cNvSpPr txBox="1"/>
          <p:nvPr/>
        </p:nvSpPr>
        <p:spPr>
          <a:xfrm>
            <a:off x="422874" y="1932497"/>
            <a:ext cx="3390181" cy="19389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lgerian"/>
                <a:cs typeface="Calibri"/>
              </a:rPr>
              <a:t>El </a:t>
            </a:r>
            <a:r>
              <a:rPr lang="en-US" sz="2000" dirty="0" err="1">
                <a:latin typeface="Algerian"/>
                <a:cs typeface="Calibri"/>
              </a:rPr>
              <a:t>institutio</a:t>
            </a:r>
            <a:r>
              <a:rPr lang="en-US" sz="2000" dirty="0">
                <a:latin typeface="Algerian"/>
                <a:cs typeface="Calibri"/>
              </a:rPr>
              <a:t> fue </a:t>
            </a:r>
            <a:r>
              <a:rPr lang="en-US" sz="2000" dirty="0" err="1">
                <a:latin typeface="Algerian"/>
                <a:cs typeface="Calibri"/>
              </a:rPr>
              <a:t>construdio</a:t>
            </a:r>
            <a:r>
              <a:rPr lang="en-US" sz="2000" dirty="0">
                <a:latin typeface="Algerian"/>
                <a:cs typeface="Calibri"/>
              </a:rPr>
              <a:t> </a:t>
            </a:r>
            <a:r>
              <a:rPr lang="en-US" sz="2000" dirty="0" err="1">
                <a:latin typeface="Algerian"/>
                <a:cs typeface="Calibri"/>
              </a:rPr>
              <a:t>en</a:t>
            </a:r>
            <a:r>
              <a:rPr lang="en-US" sz="2000" dirty="0">
                <a:latin typeface="Algerian"/>
                <a:cs typeface="Calibri"/>
              </a:rPr>
              <a:t> 1981.</a:t>
            </a:r>
          </a:p>
          <a:p>
            <a:r>
              <a:rPr lang="en-US" sz="2000" dirty="0" err="1">
                <a:latin typeface="Algerian"/>
                <a:cs typeface="Calibri"/>
              </a:rPr>
              <a:t>Ahora</a:t>
            </a:r>
            <a:r>
              <a:rPr lang="en-US" sz="2000" dirty="0">
                <a:latin typeface="Algerian"/>
                <a:cs typeface="Calibri"/>
              </a:rPr>
              <a:t> hay 850 </a:t>
            </a:r>
            <a:r>
              <a:rPr lang="en-US" sz="2000" dirty="0" err="1">
                <a:latin typeface="Algerian"/>
                <a:cs typeface="Calibri"/>
              </a:rPr>
              <a:t>alumnos</a:t>
            </a:r>
            <a:r>
              <a:rPr lang="en-US" sz="2000" dirty="0">
                <a:latin typeface="Algerian"/>
                <a:cs typeface="Calibri"/>
              </a:rPr>
              <a:t>/</a:t>
            </a:r>
            <a:r>
              <a:rPr lang="en-US" sz="2000" dirty="0" err="1">
                <a:latin typeface="Algerian"/>
                <a:cs typeface="Calibri"/>
              </a:rPr>
              <a:t>proffesores</a:t>
            </a:r>
            <a:r>
              <a:rPr lang="en-US" sz="2000" dirty="0">
                <a:latin typeface="Algerian"/>
                <a:cs typeface="Calibri"/>
              </a:rPr>
              <a:t>.</a:t>
            </a:r>
          </a:p>
          <a:p>
            <a:r>
              <a:rPr lang="en-US" sz="2000" dirty="0">
                <a:latin typeface="Algerian"/>
                <a:cs typeface="Calibri"/>
              </a:rPr>
              <a:t>El </a:t>
            </a:r>
            <a:r>
              <a:rPr lang="en-US" sz="2000" dirty="0" err="1">
                <a:latin typeface="Algerian"/>
                <a:cs typeface="Calibri"/>
              </a:rPr>
              <a:t>instatuto</a:t>
            </a:r>
            <a:r>
              <a:rPr lang="en-US" sz="2000" dirty="0">
                <a:latin typeface="Algerian"/>
                <a:cs typeface="Calibri"/>
              </a:rPr>
              <a:t> se llama </a:t>
            </a:r>
            <a:r>
              <a:rPr lang="en-US" sz="2000" dirty="0" err="1">
                <a:latin typeface="Algerian"/>
                <a:cs typeface="Calibri"/>
              </a:rPr>
              <a:t>Pontarddulais</a:t>
            </a:r>
            <a:r>
              <a:rPr lang="en-US" sz="2000" dirty="0">
                <a:latin typeface="Algerian"/>
                <a:cs typeface="Calibri"/>
              </a:rPr>
              <a:t> 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2A7DAD-9071-4DB3-998F-7CE627F9D856}"/>
              </a:ext>
            </a:extLst>
          </p:cNvPr>
          <p:cNvSpPr/>
          <p:nvPr/>
        </p:nvSpPr>
        <p:spPr>
          <a:xfrm>
            <a:off x="7058564" y="1825547"/>
            <a:ext cx="4940060" cy="2060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8804A7F-4BAA-4B00-9636-727294C7B154}"/>
              </a:ext>
            </a:extLst>
          </p:cNvPr>
          <p:cNvSpPr txBox="1"/>
          <p:nvPr/>
        </p:nvSpPr>
        <p:spPr>
          <a:xfrm>
            <a:off x="7189846" y="1924766"/>
            <a:ext cx="451161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lgerian"/>
                <a:cs typeface="Calibri"/>
              </a:rPr>
              <a:t>El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tiene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instalaciones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excelentes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como</a:t>
            </a:r>
            <a:r>
              <a:rPr lang="en-US" dirty="0">
                <a:latin typeface="Algerian"/>
                <a:cs typeface="Calibri"/>
              </a:rPr>
              <a:t> aula la </a:t>
            </a:r>
            <a:r>
              <a:rPr lang="en-US" dirty="0" err="1">
                <a:latin typeface="Algerian"/>
                <a:cs typeface="Calibri"/>
              </a:rPr>
              <a:t>educacion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fisica</a:t>
            </a:r>
            <a:r>
              <a:rPr lang="en-US" dirty="0">
                <a:latin typeface="Algerian"/>
                <a:cs typeface="Calibri"/>
              </a:rPr>
              <a:t>.</a:t>
            </a:r>
          </a:p>
          <a:p>
            <a:r>
              <a:rPr lang="en-US" dirty="0">
                <a:latin typeface="Algerian"/>
                <a:cs typeface="Calibri"/>
              </a:rPr>
              <a:t>El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empieza</a:t>
            </a:r>
            <a:r>
              <a:rPr lang="en-US" dirty="0">
                <a:latin typeface="Algerian"/>
                <a:cs typeface="Calibri"/>
              </a:rPr>
              <a:t> a las </a:t>
            </a:r>
            <a:r>
              <a:rPr lang="en-US" dirty="0" err="1" smtClean="0">
                <a:latin typeface="Algerian"/>
                <a:cs typeface="Calibri"/>
              </a:rPr>
              <a:t>ochoo</a:t>
            </a:r>
            <a:r>
              <a:rPr lang="en-US" dirty="0" smtClean="0">
                <a:latin typeface="Algerian"/>
                <a:cs typeface="Calibri"/>
              </a:rPr>
              <a:t> </a:t>
            </a:r>
            <a:r>
              <a:rPr lang="en-US" dirty="0">
                <a:latin typeface="Algerian"/>
                <a:cs typeface="Calibri"/>
              </a:rPr>
              <a:t>y media. </a:t>
            </a:r>
          </a:p>
          <a:p>
            <a:r>
              <a:rPr lang="en-US" dirty="0">
                <a:latin typeface="Algerian"/>
                <a:cs typeface="Calibri"/>
              </a:rPr>
              <a:t>Se </a:t>
            </a:r>
            <a:r>
              <a:rPr lang="en-US" dirty="0" err="1">
                <a:latin typeface="Algerian"/>
                <a:cs typeface="Calibri"/>
              </a:rPr>
              <a:t>puede</a:t>
            </a:r>
            <a:r>
              <a:rPr lang="en-US" dirty="0">
                <a:latin typeface="Algerian"/>
                <a:cs typeface="Calibri"/>
              </a:rPr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EF5F719-94BE-4076-A58E-3586BE1C1387}"/>
              </a:ext>
            </a:extLst>
          </p:cNvPr>
          <p:cNvSpPr/>
          <p:nvPr/>
        </p:nvSpPr>
        <p:spPr>
          <a:xfrm>
            <a:off x="3691468" y="1834848"/>
            <a:ext cx="3357637" cy="2051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7F4448-AB98-45C2-97E9-942EC3509340}"/>
              </a:ext>
            </a:extLst>
          </p:cNvPr>
          <p:cNvSpPr txBox="1"/>
          <p:nvPr/>
        </p:nvSpPr>
        <p:spPr>
          <a:xfrm>
            <a:off x="3730323" y="1819275"/>
            <a:ext cx="2743200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lgerian"/>
                <a:cs typeface="Calibri"/>
              </a:rPr>
              <a:t>El </a:t>
            </a:r>
            <a:r>
              <a:rPr lang="en-US" dirty="0" err="1">
                <a:latin typeface="Algerian"/>
                <a:cs typeface="Calibri"/>
              </a:rPr>
              <a:t>uniforme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consiste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en</a:t>
            </a:r>
            <a:r>
              <a:rPr lang="en-US" dirty="0">
                <a:latin typeface="Algerian"/>
                <a:cs typeface="Calibri"/>
              </a:rPr>
              <a:t>  Negro una </a:t>
            </a:r>
            <a:r>
              <a:rPr lang="en-US" dirty="0" err="1">
                <a:latin typeface="Algerian"/>
                <a:cs typeface="Calibri"/>
              </a:rPr>
              <a:t>falda</a:t>
            </a:r>
            <a:r>
              <a:rPr lang="en-US" dirty="0">
                <a:latin typeface="Algerian"/>
                <a:cs typeface="Calibri"/>
              </a:rPr>
              <a:t>,  Negro </a:t>
            </a:r>
            <a:r>
              <a:rPr lang="en-US" dirty="0" err="1">
                <a:latin typeface="Algerian"/>
                <a:cs typeface="Calibri"/>
              </a:rPr>
              <a:t>en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unos</a:t>
            </a:r>
            <a:r>
              <a:rPr lang="en-US" dirty="0">
                <a:latin typeface="Algerian"/>
                <a:cs typeface="Calibri"/>
              </a:rPr>
              <a:t> vaqueros, </a:t>
            </a:r>
            <a:r>
              <a:rPr lang="en-US" dirty="0" err="1">
                <a:latin typeface="Algerian"/>
                <a:cs typeface="Calibri"/>
              </a:rPr>
              <a:t>blanco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uno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camiseta</a:t>
            </a:r>
            <a:r>
              <a:rPr lang="en-US" dirty="0">
                <a:latin typeface="Algerian"/>
                <a:cs typeface="Calibri"/>
              </a:rPr>
              <a:t> , </a:t>
            </a:r>
            <a:r>
              <a:rPr lang="en-US" dirty="0" err="1">
                <a:latin typeface="Algerian"/>
                <a:cs typeface="Calibri"/>
              </a:rPr>
              <a:t>en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rajo</a:t>
            </a:r>
            <a:r>
              <a:rPr lang="en-US" dirty="0">
                <a:latin typeface="Algerian"/>
                <a:cs typeface="Calibri"/>
              </a:rPr>
              <a:t> un jersey.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BF32BAC-DC89-4119-9AAB-B3DAFCCF8185}"/>
              </a:ext>
            </a:extLst>
          </p:cNvPr>
          <p:cNvSpPr/>
          <p:nvPr/>
        </p:nvSpPr>
        <p:spPr>
          <a:xfrm>
            <a:off x="336550" y="3886502"/>
            <a:ext cx="3514876" cy="2885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2" descr="A group of people walking in front of a building&#10;&#10;Description generated with very high confidence">
            <a:extLst>
              <a:ext uri="{FF2B5EF4-FFF2-40B4-BE49-F238E27FC236}">
                <a16:creationId xmlns:a16="http://schemas.microsoft.com/office/drawing/2014/main" xmlns="" id="{2376A213-E111-4421-B0EC-6C3275FE9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24" y="3886502"/>
            <a:ext cx="1818973" cy="1383091"/>
          </a:xfrm>
          <a:prstGeom prst="rect">
            <a:avLst/>
          </a:prstGeom>
        </p:spPr>
      </p:pic>
      <p:pic>
        <p:nvPicPr>
          <p:cNvPr id="28" name="Picture 28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ACBC9BAE-F636-4EB0-B4AB-6A802B13D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66" y="6166626"/>
            <a:ext cx="2924629" cy="560271"/>
          </a:xfrm>
          <a:prstGeom prst="rect">
            <a:avLst/>
          </a:prstGeom>
        </p:spPr>
      </p:pic>
      <p:pic>
        <p:nvPicPr>
          <p:cNvPr id="30" name="Picture 30">
            <a:extLst>
              <a:ext uri="{FF2B5EF4-FFF2-40B4-BE49-F238E27FC236}">
                <a16:creationId xmlns:a16="http://schemas.microsoft.com/office/drawing/2014/main" xmlns="" id="{F07826AD-B020-4289-9B33-5774CE2C05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741" y="3944559"/>
            <a:ext cx="1557565" cy="208945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8A1DC83-E408-4C68-86D8-5304CBABF7C4}"/>
              </a:ext>
            </a:extLst>
          </p:cNvPr>
          <p:cNvSpPr/>
          <p:nvPr/>
        </p:nvSpPr>
        <p:spPr>
          <a:xfrm>
            <a:off x="7063771" y="3876675"/>
            <a:ext cx="4930018" cy="2910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EFCDA5F-19D7-4E7D-A0D0-FCF922B52C6A}"/>
              </a:ext>
            </a:extLst>
          </p:cNvPr>
          <p:cNvSpPr txBox="1"/>
          <p:nvPr/>
        </p:nvSpPr>
        <p:spPr>
          <a:xfrm>
            <a:off x="7271960" y="3994150"/>
            <a:ext cx="4605866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lgerian"/>
                <a:cs typeface="Calibri"/>
              </a:rPr>
              <a:t>El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tiene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mucho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exito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porque</a:t>
            </a:r>
            <a:r>
              <a:rPr lang="en-US" dirty="0">
                <a:latin typeface="Algerian"/>
                <a:cs typeface="Calibri"/>
              </a:rPr>
              <a:t>  </a:t>
            </a:r>
            <a:r>
              <a:rPr lang="en-US" dirty="0" err="1">
                <a:latin typeface="Algerian"/>
                <a:cs typeface="Calibri"/>
              </a:rPr>
              <a:t>han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ganado</a:t>
            </a:r>
            <a:r>
              <a:rPr lang="en-US" dirty="0">
                <a:latin typeface="Algerian"/>
                <a:cs typeface="Calibri"/>
              </a:rPr>
              <a:t> un </a:t>
            </a:r>
            <a:r>
              <a:rPr lang="en-US" dirty="0" err="1">
                <a:latin typeface="Algerian"/>
                <a:cs typeface="Calibri"/>
              </a:rPr>
              <a:t>premio</a:t>
            </a:r>
          </a:p>
          <a:p>
            <a:r>
              <a:rPr lang="en-US" dirty="0" err="1">
                <a:latin typeface="Algerian"/>
                <a:cs typeface="Calibri"/>
              </a:rPr>
              <a:t>Cada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ano</a:t>
            </a:r>
            <a:r>
              <a:rPr lang="en-US" dirty="0">
                <a:latin typeface="Algerian"/>
                <a:cs typeface="Calibri"/>
              </a:rPr>
              <a:t> hay una excursion a </a:t>
            </a:r>
            <a:r>
              <a:rPr lang="en-US" dirty="0" err="1">
                <a:latin typeface="Algerian"/>
                <a:cs typeface="Calibri"/>
              </a:rPr>
              <a:t>Espanol</a:t>
            </a:r>
            <a:r>
              <a:rPr lang="en-US" dirty="0">
                <a:latin typeface="Algerian"/>
                <a:cs typeface="Calibri"/>
              </a:rPr>
              <a:t>.</a:t>
            </a:r>
            <a:endParaRPr lang="en-US" strike="sngStrike" dirty="0">
              <a:latin typeface="Algerian"/>
              <a:cs typeface="Calibri"/>
            </a:endParaRPr>
          </a:p>
          <a:p>
            <a:r>
              <a:rPr lang="en-US" dirty="0">
                <a:latin typeface="Algerian"/>
                <a:cs typeface="Calibri"/>
              </a:rPr>
              <a:t>Me </a:t>
            </a:r>
            <a:r>
              <a:rPr lang="en-US" dirty="0" err="1">
                <a:latin typeface="Algerian"/>
                <a:cs typeface="Calibri"/>
              </a:rPr>
              <a:t>encanta</a:t>
            </a:r>
            <a:r>
              <a:rPr lang="en-US" dirty="0">
                <a:latin typeface="Algerian"/>
                <a:cs typeface="Calibri"/>
              </a:rPr>
              <a:t> mi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porque</a:t>
            </a:r>
            <a:r>
              <a:rPr lang="en-US" dirty="0">
                <a:latin typeface="Algerian"/>
                <a:cs typeface="Calibri"/>
              </a:rPr>
              <a:t> las </a:t>
            </a:r>
            <a:r>
              <a:rPr lang="en-US" dirty="0" err="1">
                <a:latin typeface="Algerian"/>
                <a:cs typeface="Calibri"/>
              </a:rPr>
              <a:t>clases</a:t>
            </a:r>
            <a:r>
              <a:rPr lang="en-US" dirty="0">
                <a:latin typeface="Algerian"/>
                <a:cs typeface="Calibri"/>
              </a:rPr>
              <a:t> son </a:t>
            </a:r>
            <a:r>
              <a:rPr lang="en-US" dirty="0" err="1">
                <a:latin typeface="Algerian"/>
                <a:cs typeface="Calibri"/>
              </a:rPr>
              <a:t>divertidos</a:t>
            </a:r>
            <a:r>
              <a:rPr lang="en-US" dirty="0">
                <a:latin typeface="Algerian"/>
                <a:cs typeface="Calibri"/>
              </a:rPr>
              <a:t>. </a:t>
            </a:r>
          </a:p>
          <a:p>
            <a:r>
              <a:rPr lang="en-US" dirty="0">
                <a:latin typeface="Algerian"/>
                <a:cs typeface="Calibri"/>
              </a:rPr>
              <a:t>Mi </a:t>
            </a:r>
            <a:r>
              <a:rPr lang="en-US" dirty="0" err="1">
                <a:latin typeface="Algerian"/>
                <a:cs typeface="Calibri"/>
              </a:rPr>
              <a:t>asignatura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preferida</a:t>
            </a:r>
            <a:r>
              <a:rPr lang="en-US" dirty="0">
                <a:latin typeface="Algerian"/>
                <a:cs typeface="Calibri"/>
              </a:rPr>
              <a:t> es la informatica </a:t>
            </a:r>
            <a:r>
              <a:rPr lang="en-US" dirty="0" err="1">
                <a:latin typeface="Algerian"/>
                <a:cs typeface="Calibri"/>
              </a:rPr>
              <a:t>porque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 smtClean="0">
                <a:latin typeface="Algerian"/>
                <a:cs typeface="Calibri"/>
              </a:rPr>
              <a:t>es</a:t>
            </a:r>
            <a:r>
              <a:rPr lang="en-US" smtClean="0">
                <a:latin typeface="Algerian"/>
                <a:cs typeface="Calibri"/>
              </a:rPr>
              <a:t> interesante</a:t>
            </a:r>
            <a:r>
              <a:rPr lang="en-US" dirty="0">
                <a:latin typeface="Algerian"/>
                <a:cs typeface="Calibri"/>
              </a:rPr>
              <a:t>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F312D8D-4AC6-4364-AB7C-C166082F045B}"/>
              </a:ext>
            </a:extLst>
          </p:cNvPr>
          <p:cNvSpPr/>
          <p:nvPr/>
        </p:nvSpPr>
        <p:spPr>
          <a:xfrm>
            <a:off x="3841901" y="3872138"/>
            <a:ext cx="3224590" cy="2898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F8148390-7591-4E9E-A9DE-3C8A2FB4A110}"/>
              </a:ext>
            </a:extLst>
          </p:cNvPr>
          <p:cNvSpPr txBox="1"/>
          <p:nvPr/>
        </p:nvSpPr>
        <p:spPr>
          <a:xfrm>
            <a:off x="3929138" y="3989614"/>
            <a:ext cx="2743200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lgerian"/>
                <a:cs typeface="Calibri"/>
              </a:rPr>
              <a:t>Mi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 ideal </a:t>
            </a:r>
            <a:r>
              <a:rPr lang="en-US" dirty="0" err="1">
                <a:latin typeface="Algerian"/>
                <a:cs typeface="Calibri"/>
              </a:rPr>
              <a:t>estaria</a:t>
            </a:r>
            <a:r>
              <a:rPr lang="en-US" dirty="0">
                <a:latin typeface="Algerian"/>
                <a:cs typeface="Calibri"/>
              </a:rPr>
              <a:t> </a:t>
            </a:r>
            <a:r>
              <a:rPr lang="en-US" dirty="0" err="1">
                <a:latin typeface="Algerian"/>
                <a:cs typeface="Calibri"/>
              </a:rPr>
              <a:t>en</a:t>
            </a:r>
            <a:r>
              <a:rPr lang="en-US" dirty="0">
                <a:latin typeface="Algerian"/>
                <a:cs typeface="Calibri"/>
              </a:rPr>
              <a:t> </a:t>
            </a:r>
            <a:r>
              <a:rPr lang="en-US" dirty="0" err="1">
                <a:latin typeface="Algerian"/>
                <a:cs typeface="Calibri"/>
              </a:rPr>
              <a:t>espaniol</a:t>
            </a:r>
            <a:r>
              <a:rPr lang="en-US" dirty="0">
                <a:latin typeface="Algerian"/>
                <a:cs typeface="Calibri"/>
              </a:rPr>
              <a:t>. </a:t>
            </a:r>
            <a:r>
              <a:rPr lang="en-US" dirty="0" err="1">
                <a:latin typeface="Algerian"/>
                <a:cs typeface="Calibri"/>
              </a:rPr>
              <a:t>En</a:t>
            </a:r>
            <a:r>
              <a:rPr lang="en-US" dirty="0">
                <a:latin typeface="Algerian"/>
                <a:cs typeface="Calibri"/>
              </a:rPr>
              <a:t> mi </a:t>
            </a:r>
            <a:r>
              <a:rPr lang="en-US" dirty="0" err="1">
                <a:latin typeface="Algerian"/>
                <a:cs typeface="Calibri"/>
              </a:rPr>
              <a:t>instituto</a:t>
            </a:r>
            <a:r>
              <a:rPr lang="en-US" dirty="0">
                <a:latin typeface="Algerian"/>
                <a:cs typeface="Calibri"/>
              </a:rPr>
              <a:t> ideal </a:t>
            </a:r>
            <a:r>
              <a:rPr lang="en-US" dirty="0" err="1">
                <a:latin typeface="Algerian"/>
                <a:cs typeface="Calibri"/>
              </a:rPr>
              <a:t>habria</a:t>
            </a:r>
            <a:r>
              <a:rPr lang="en-US" dirty="0">
                <a:latin typeface="Algerian"/>
                <a:cs typeface="Calibri"/>
              </a:rPr>
              <a:t> una </a:t>
            </a:r>
            <a:r>
              <a:rPr lang="en-US" dirty="0" err="1">
                <a:latin typeface="Algerian"/>
                <a:cs typeface="Calibri"/>
              </a:rPr>
              <a:t>biblioteca</a:t>
            </a:r>
            <a:r>
              <a:rPr lang="en-US" dirty="0">
                <a:latin typeface="Algerian"/>
                <a:cs typeface="Calibri"/>
              </a:rPr>
              <a:t>, Un </a:t>
            </a:r>
            <a:r>
              <a:rPr lang="en-US" dirty="0" err="1">
                <a:latin typeface="Algerian"/>
                <a:cs typeface="Calibri"/>
              </a:rPr>
              <a:t>comedor</a:t>
            </a:r>
            <a:r>
              <a:rPr lang="en-US" dirty="0">
                <a:latin typeface="Algerian"/>
                <a:cs typeface="Calibri"/>
              </a:rPr>
              <a:t>, un </a:t>
            </a:r>
            <a:r>
              <a:rPr lang="en-US" dirty="0" err="1">
                <a:latin typeface="Algerian"/>
                <a:cs typeface="Calibri"/>
              </a:rPr>
              <a:t>gimnasio</a:t>
            </a:r>
            <a:r>
              <a:rPr lang="en-US" dirty="0">
                <a:latin typeface="Algerian"/>
                <a:cs typeface="Calibri"/>
              </a:rPr>
              <a:t>. </a:t>
            </a:r>
            <a:r>
              <a:rPr lang="en-US" dirty="0" err="1">
                <a:latin typeface="Algerian"/>
                <a:cs typeface="Calibri"/>
              </a:rPr>
              <a:t>Habria</a:t>
            </a:r>
            <a:r>
              <a:rPr lang="en-US" dirty="0">
                <a:latin typeface="Algerian"/>
                <a:cs typeface="Calibri"/>
              </a:rPr>
              <a:t> un club de </a:t>
            </a:r>
            <a:r>
              <a:rPr lang="en-US" dirty="0" err="1">
                <a:latin typeface="Algerian"/>
                <a:cs typeface="Calibri"/>
              </a:rPr>
              <a:t>futbol</a:t>
            </a:r>
            <a:r>
              <a:rPr lang="en-US" dirty="0">
                <a:latin typeface="Algerian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</Words>
  <Application>Microsoft Macintosh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Calibri</vt:lpstr>
      <vt:lpstr>Calibri Light</vt:lpstr>
      <vt:lpstr>Arial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 Hickman</dc:creator>
  <cp:lastModifiedBy>Juan Manuel Franco</cp:lastModifiedBy>
  <cp:revision>360</cp:revision>
  <dcterms:created xsi:type="dcterms:W3CDTF">2013-07-15T20:26:40Z</dcterms:created>
  <dcterms:modified xsi:type="dcterms:W3CDTF">2019-04-02T07:26:23Z</dcterms:modified>
</cp:coreProperties>
</file>